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4"/>
    <p:sldMasterId id="2147483717" r:id="rId5"/>
  </p:sldMasterIdLst>
  <p:notesMasterIdLst>
    <p:notesMasterId r:id="rId13"/>
  </p:notesMasterIdLst>
  <p:sldIdLst>
    <p:sldId id="256" r:id="rId6"/>
    <p:sldId id="290" r:id="rId7"/>
    <p:sldId id="272" r:id="rId8"/>
    <p:sldId id="295" r:id="rId9"/>
    <p:sldId id="296" r:id="rId10"/>
    <p:sldId id="294" r:id="rId11"/>
    <p:sldId id="28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6D2E80C-52F5-6B5C-0C25-757BE08E1351}" name="Clawson, Catherine (NYC-MOM)" initials="CC(M" userId="S::catherine.clawson@momentumww.com::d5ca7624-3c67-4b08-9185-817b8a57747d" providerId="AD"/>
  <p188:author id="{94EE3959-87DD-EAF2-9EF0-F4643982CC02}" name="Petigrow, Michaela (NYC-MOM)" initials="P(" userId="S::michaela.petigrow@momentumww.com::4a59d88b-16b3-46ba-8450-6d066ca4fd9d" providerId="AD"/>
  <p188:author id="{EB89E0C5-7B01-E5A7-8922-8EE8B370976D}" name="Camhi, Amanda (NYC-MOM)" initials="C(" userId="S::amanda.camhi@momentumww.com::363417d3-1259-4bfe-89da-52a3e72e4d80"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D6"/>
    <a:srgbClr val="FFFF40"/>
    <a:srgbClr val="6BF0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06D906-E699-49EC-9DD3-A6B7741D5F3A}" v="1" dt="2023-09-25T15:13:10.31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002"/>
    <p:restoredTop sz="94694"/>
  </p:normalViewPr>
  <p:slideViewPr>
    <p:cSldViewPr snapToGrid="0">
      <p:cViewPr varScale="1">
        <p:scale>
          <a:sx n="102" d="100"/>
          <a:sy n="102" d="100"/>
        </p:scale>
        <p:origin x="1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5.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3314F2-7760-4F86-AAF6-4BD011812EF6}" type="datetimeFigureOut">
              <a:rPr lang="en-US" smtClean="0"/>
              <a:t>3/5/2024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2F0835-7342-46AE-8853-3615EF38E64A}" type="slidenum">
              <a:rPr lang="en-US" smtClean="0"/>
              <a:t>‹#›</a:t>
            </a:fld>
            <a:endParaRPr lang="en-US"/>
          </a:p>
        </p:txBody>
      </p:sp>
    </p:spTree>
    <p:extLst>
      <p:ext uri="{BB962C8B-B14F-4D97-AF65-F5344CB8AC3E}">
        <p14:creationId xmlns:p14="http://schemas.microsoft.com/office/powerpoint/2010/main" val="2933743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8" name="Google Shape;8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47e0883fb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 name="Google Shape;107;g147e0883fb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54665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47e0883fb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 name="Google Shape;107;g147e0883fb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39868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47e0883fb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 name="Google Shape;107;g147e0883fb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36289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47e0883fb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 name="Google Shape;107;g147e0883fb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546654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 Id="rId4" Type="http://schemas.microsoft.com/office/2007/relationships/hdphoto" Target="../media/hdphoto5.wdp"/></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 Id="rId4" Type="http://schemas.microsoft.com/office/2007/relationships/hdphoto" Target="../media/hdphoto3.wdp"/></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 Id="rId4" Type="http://schemas.microsoft.com/office/2007/relationships/hdphoto" Target="../media/hdphoto4.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004AD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01A83-F891-454C-BF65-BCAD19EED3FA}"/>
              </a:ext>
            </a:extLst>
          </p:cNvPr>
          <p:cNvSpPr>
            <a:spLocks noGrp="1"/>
          </p:cNvSpPr>
          <p:nvPr>
            <p:ph type="ctrTitle" hasCustomPrompt="1"/>
          </p:nvPr>
        </p:nvSpPr>
        <p:spPr>
          <a:xfrm>
            <a:off x="419100" y="495300"/>
            <a:ext cx="10858500" cy="5867400"/>
          </a:xfrm>
        </p:spPr>
        <p:txBody>
          <a:bodyPr lIns="0" tIns="0" rIns="0" bIns="0" anchor="ctr">
            <a:normAutofit/>
          </a:bodyPr>
          <a:lstStyle>
            <a:lvl1pPr algn="l">
              <a:defRPr sz="5400">
                <a:solidFill>
                  <a:srgbClr val="FFFF40"/>
                </a:solidFill>
              </a:defRPr>
            </a:lvl1pPr>
          </a:lstStyle>
          <a:p>
            <a:r>
              <a:rPr lang="en-US"/>
              <a:t>CLICK TO CHANGE PRESENTATION TITLE</a:t>
            </a:r>
          </a:p>
        </p:txBody>
      </p:sp>
      <p:sp>
        <p:nvSpPr>
          <p:cNvPr id="3" name="Subtitle 2">
            <a:extLst>
              <a:ext uri="{FF2B5EF4-FFF2-40B4-BE49-F238E27FC236}">
                <a16:creationId xmlns:a16="http://schemas.microsoft.com/office/drawing/2014/main" id="{F6D2C376-36AE-444A-9944-7227E33ECC61}"/>
              </a:ext>
            </a:extLst>
          </p:cNvPr>
          <p:cNvSpPr>
            <a:spLocks noGrp="1"/>
          </p:cNvSpPr>
          <p:nvPr>
            <p:ph type="subTitle" idx="1" hasCustomPrompt="1"/>
          </p:nvPr>
        </p:nvSpPr>
        <p:spPr>
          <a:xfrm>
            <a:off x="419100" y="5470892"/>
            <a:ext cx="10858500" cy="472708"/>
          </a:xfrm>
        </p:spPr>
        <p:txBody>
          <a:bodyPr lIns="0" tIns="0" rIns="0" bIns="0" anchor="t">
            <a:noAutofit/>
          </a:bodyPr>
          <a:lstStyle>
            <a:lvl1pPr marL="0" indent="0" algn="l">
              <a:buNone/>
              <a:defRPr sz="1800" b="0" i="0">
                <a:solidFill>
                  <a:srgbClr val="FFFF40"/>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PRESENTATION DATE</a:t>
            </a:r>
          </a:p>
        </p:txBody>
      </p:sp>
      <p:sp>
        <p:nvSpPr>
          <p:cNvPr id="9" name="Google Shape;135;p29">
            <a:extLst>
              <a:ext uri="{FF2B5EF4-FFF2-40B4-BE49-F238E27FC236}">
                <a16:creationId xmlns:a16="http://schemas.microsoft.com/office/drawing/2014/main" id="{1AB9DE18-1767-C14D-BE3D-83A6E79FEBC2}"/>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rgbClr val="FFFFFF"/>
                </a:solidFill>
                <a:latin typeface="Arial" panose="020B0604020202020204" pitchFamily="34" charset="0"/>
                <a:ea typeface="Helvetica Neue Light" panose="02000403000000020004" pitchFamily="2" charset="0"/>
                <a:cs typeface="Arial" panose="020B0604020202020204" pitchFamily="34" charset="0"/>
                <a:sym typeface="Helvetica Neue"/>
              </a:rPr>
              <a:t>© MOMENTUM WORLDWIDE 2021 IN CONFIDENCE. </a:t>
            </a:r>
            <a:br>
              <a:rPr lang="en" sz="600" b="0" i="0" u="none" strike="noStrike" cap="none">
                <a:solidFill>
                  <a:srgbClr val="FFFFFF"/>
                </a:solidFill>
                <a:latin typeface="Arial" panose="020B0604020202020204" pitchFamily="34" charset="0"/>
                <a:ea typeface="Helvetica Neue Light" panose="02000403000000020004" pitchFamily="2" charset="0"/>
                <a:cs typeface="Arial" panose="020B0604020202020204" pitchFamily="34" charset="0"/>
                <a:sym typeface="Helvetica Neue"/>
              </a:rPr>
            </a:br>
            <a:r>
              <a:rPr lang="en" sz="600" b="0" i="0" u="none" strike="noStrike" cap="none">
                <a:solidFill>
                  <a:srgbClr val="FFFFFF"/>
                </a:solidFill>
                <a:latin typeface="Arial" panose="020B0604020202020204" pitchFamily="34" charset="0"/>
                <a:ea typeface="Helvetica Neue Light" panose="02000403000000020004" pitchFamily="2" charset="0"/>
                <a:cs typeface="Arial" panose="020B0604020202020204" pitchFamily="34" charset="0"/>
                <a:sym typeface="Helvetica Neue"/>
              </a:rPr>
              <a:t>THIS DOCUMENT MAY NOT BE DISTRIBUTED OR COPIED WITHOUT PRIOR CONSENT.</a:t>
            </a:r>
            <a:endParaRPr sz="600" b="0" i="0" u="none" strike="noStrike" cap="none">
              <a:solidFill>
                <a:srgbClr val="FFFFFF"/>
              </a:solidFill>
              <a:latin typeface="Arial" panose="020B0604020202020204" pitchFamily="34" charset="0"/>
              <a:ea typeface="Helvetica Neue Light" panose="02000403000000020004" pitchFamily="2" charset="0"/>
              <a:cs typeface="Arial" panose="020B0604020202020204" pitchFamily="34" charset="0"/>
              <a:sym typeface="Helvetica Neue"/>
            </a:endParaRPr>
          </a:p>
        </p:txBody>
      </p:sp>
      <p:pic>
        <p:nvPicPr>
          <p:cNvPr id="10" name="Google Shape;136;p29">
            <a:extLst>
              <a:ext uri="{FF2B5EF4-FFF2-40B4-BE49-F238E27FC236}">
                <a16:creationId xmlns:a16="http://schemas.microsoft.com/office/drawing/2014/main" id="{4064A1A0-03C8-3547-849B-2E1665C62821}"/>
              </a:ext>
            </a:extLst>
          </p:cNvPr>
          <p:cNvPicPr preferRelativeResize="0"/>
          <p:nvPr userDrawn="1"/>
        </p:nvPicPr>
        <p:blipFill rotWithShape="1">
          <a:blip r:embed="rId2" cstate="screen">
            <a:alphaModFix/>
            <a:extLst>
              <a:ext uri="{28A0092B-C50C-407E-A947-70E740481C1C}">
                <a14:useLocalDpi xmlns:a14="http://schemas.microsoft.com/office/drawing/2010/main"/>
              </a:ext>
            </a:extLst>
          </a:blip>
          <a:srcRect/>
          <a:stretch/>
        </p:blipFill>
        <p:spPr>
          <a:xfrm>
            <a:off x="422565" y="235381"/>
            <a:ext cx="913550" cy="117463"/>
          </a:xfrm>
          <a:prstGeom prst="rect">
            <a:avLst/>
          </a:prstGeom>
          <a:noFill/>
          <a:ln>
            <a:noFill/>
          </a:ln>
        </p:spPr>
      </p:pic>
      <p:pic>
        <p:nvPicPr>
          <p:cNvPr id="7" name="Google Shape;246;p40">
            <a:extLst>
              <a:ext uri="{FF2B5EF4-FFF2-40B4-BE49-F238E27FC236}">
                <a16:creationId xmlns:a16="http://schemas.microsoft.com/office/drawing/2014/main" id="{67EFE748-6B10-8B42-9BE5-22BF040B63A3}"/>
              </a:ext>
            </a:extLst>
          </p:cNvPr>
          <p:cNvPicPr preferRelativeResize="0"/>
          <p:nvPr userDrawn="1"/>
        </p:nvPicPr>
        <p:blipFill>
          <a:blip r:embed="rId3" cstate="screen">
            <a:alphaModFix/>
            <a:extLst>
              <a:ext uri="{28A0092B-C50C-407E-A947-70E740481C1C}">
                <a14:useLocalDpi xmlns:a14="http://schemas.microsoft.com/office/drawing/2010/main"/>
              </a:ext>
            </a:extLst>
          </a:blip>
          <a:stretch>
            <a:fillRect/>
          </a:stretch>
        </p:blipFill>
        <p:spPr>
          <a:xfrm>
            <a:off x="11606460" y="6355008"/>
            <a:ext cx="365760" cy="365760"/>
          </a:xfrm>
          <a:prstGeom prst="rect">
            <a:avLst/>
          </a:prstGeom>
          <a:noFill/>
          <a:ln>
            <a:noFill/>
          </a:ln>
        </p:spPr>
      </p:pic>
      <p:pic>
        <p:nvPicPr>
          <p:cNvPr id="11" name="Google Shape;131;p29">
            <a:extLst>
              <a:ext uri="{FF2B5EF4-FFF2-40B4-BE49-F238E27FC236}">
                <a16:creationId xmlns:a16="http://schemas.microsoft.com/office/drawing/2014/main" id="{F8184673-9D26-974D-97C1-CB71391F4DA5}"/>
              </a:ext>
            </a:extLst>
          </p:cNvPr>
          <p:cNvPicPr preferRelativeResize="0"/>
          <p:nvPr userDrawn="1"/>
        </p:nvPicPr>
        <p:blipFill rotWithShape="1">
          <a:blip r:embed="rId4" cstate="screen">
            <a:alphaModFix/>
            <a:extLst>
              <a:ext uri="{28A0092B-C50C-407E-A947-70E740481C1C}">
                <a14:useLocalDpi xmlns:a14="http://schemas.microsoft.com/office/drawing/2010/main"/>
              </a:ext>
            </a:extLst>
          </a:blip>
          <a:srcRect/>
          <a:stretch/>
        </p:blipFill>
        <p:spPr>
          <a:xfrm rot="5400000">
            <a:off x="9791701" y="2476502"/>
            <a:ext cx="4381498" cy="419099"/>
          </a:xfrm>
          <a:prstGeom prst="rect">
            <a:avLst/>
          </a:prstGeom>
          <a:noFill/>
          <a:ln>
            <a:noFill/>
          </a:ln>
        </p:spPr>
      </p:pic>
    </p:spTree>
    <p:extLst>
      <p:ext uri="{BB962C8B-B14F-4D97-AF65-F5344CB8AC3E}">
        <p14:creationId xmlns:p14="http://schemas.microsoft.com/office/powerpoint/2010/main" val="134861873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Key Statement Red">
    <p:bg>
      <p:bgPr>
        <a:solidFill>
          <a:srgbClr val="FFFF4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ED602-E314-A946-9574-9E4B113AC2CA}"/>
              </a:ext>
            </a:extLst>
          </p:cNvPr>
          <p:cNvSpPr>
            <a:spLocks noGrp="1"/>
          </p:cNvSpPr>
          <p:nvPr>
            <p:ph type="title" hasCustomPrompt="1"/>
          </p:nvPr>
        </p:nvSpPr>
        <p:spPr>
          <a:xfrm>
            <a:off x="419100" y="502785"/>
            <a:ext cx="11353800" cy="5864256"/>
          </a:xfrm>
        </p:spPr>
        <p:txBody>
          <a:bodyPr lIns="0" tIns="0" rIns="0" bIns="0" anchor="ctr">
            <a:noAutofit/>
          </a:bodyPr>
          <a:lstStyle>
            <a:lvl1pPr>
              <a:defRPr sz="5400">
                <a:solidFill>
                  <a:srgbClr val="004AD6"/>
                </a:solidFill>
              </a:defRPr>
            </a:lvl1pPr>
          </a:lstStyle>
          <a:p>
            <a:r>
              <a:rPr lang="en-US"/>
              <a:t>KEY STATEMENT</a:t>
            </a:r>
            <a:br>
              <a:rPr lang="en-US"/>
            </a:br>
            <a:r>
              <a:rPr lang="en-US"/>
              <a:t>OVER RED</a:t>
            </a:r>
          </a:p>
        </p:txBody>
      </p:sp>
      <p:sp>
        <p:nvSpPr>
          <p:cNvPr id="10" name="Slide Number Placeholder 5">
            <a:extLst>
              <a:ext uri="{FF2B5EF4-FFF2-40B4-BE49-F238E27FC236}">
                <a16:creationId xmlns:a16="http://schemas.microsoft.com/office/drawing/2014/main" id="{FEEEEEC9-5554-964E-A3DA-B9C1880B7DA8}"/>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11" name="Google Shape;61;p15">
            <a:extLst>
              <a:ext uri="{FF2B5EF4-FFF2-40B4-BE49-F238E27FC236}">
                <a16:creationId xmlns:a16="http://schemas.microsoft.com/office/drawing/2014/main" id="{0E8B56F7-1C16-C344-82B3-8596DE309345}"/>
              </a:ext>
            </a:extLst>
          </p:cNvPr>
          <p:cNvPicPr preferRelativeResize="0">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11604056" y="6367040"/>
            <a:ext cx="365760" cy="365760"/>
          </a:xfrm>
          <a:prstGeom prst="rect">
            <a:avLst/>
          </a:prstGeom>
          <a:noFill/>
          <a:ln>
            <a:noFill/>
          </a:ln>
        </p:spPr>
      </p:pic>
      <p:pic>
        <p:nvPicPr>
          <p:cNvPr id="12" name="Google Shape;131;p29">
            <a:extLst>
              <a:ext uri="{FF2B5EF4-FFF2-40B4-BE49-F238E27FC236}">
                <a16:creationId xmlns:a16="http://schemas.microsoft.com/office/drawing/2014/main" id="{098D513B-14E7-0447-8E60-640A118ECA34}"/>
              </a:ext>
            </a:extLst>
          </p:cNvPr>
          <p:cNvPicPr preferRelativeResize="0"/>
          <p:nvPr userDrawn="1"/>
        </p:nvPicPr>
        <p:blipFill rotWithShape="1">
          <a:blip r:embed="rId3" cstate="screen">
            <a:alphaModFix/>
            <a:extLs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
        <p:nvSpPr>
          <p:cNvPr id="7" name="Google Shape;135;p29">
            <a:extLst>
              <a:ext uri="{FF2B5EF4-FFF2-40B4-BE49-F238E27FC236}">
                <a16:creationId xmlns:a16="http://schemas.microsoft.com/office/drawing/2014/main" id="{05CD7D65-04B1-C84B-816B-92B3EE04CF13}"/>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rgbClr val="FFFFFF"/>
              </a:solidFill>
              <a:latin typeface="Arial" panose="020B0604020202020204" pitchFamily="34" charset="0"/>
              <a:ea typeface="Helvetica Neue"/>
              <a:cs typeface="Arial" panose="020B0604020202020204" pitchFamily="34" charset="0"/>
              <a:sym typeface="Helvetica Neue"/>
            </a:endParaRPr>
          </a:p>
        </p:txBody>
      </p:sp>
    </p:spTree>
    <p:extLst>
      <p:ext uri="{BB962C8B-B14F-4D97-AF65-F5344CB8AC3E}">
        <p14:creationId xmlns:p14="http://schemas.microsoft.com/office/powerpoint/2010/main" val="2055182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Statement Black">
    <p:bg>
      <p:bgPr>
        <a:solidFill>
          <a:srgbClr val="004AD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ED602-E314-A946-9574-9E4B113AC2CA}"/>
              </a:ext>
            </a:extLst>
          </p:cNvPr>
          <p:cNvSpPr>
            <a:spLocks noGrp="1"/>
          </p:cNvSpPr>
          <p:nvPr>
            <p:ph type="title" hasCustomPrompt="1"/>
          </p:nvPr>
        </p:nvSpPr>
        <p:spPr>
          <a:xfrm>
            <a:off x="419100" y="502785"/>
            <a:ext cx="11353800" cy="5859916"/>
          </a:xfrm>
        </p:spPr>
        <p:txBody>
          <a:bodyPr lIns="0" tIns="0" rIns="0" bIns="0" anchor="ctr">
            <a:noAutofit/>
          </a:bodyPr>
          <a:lstStyle>
            <a:lvl1pPr>
              <a:defRPr sz="5400">
                <a:solidFill>
                  <a:srgbClr val="FFFF40"/>
                </a:solidFill>
              </a:defRPr>
            </a:lvl1pPr>
          </a:lstStyle>
          <a:p>
            <a:r>
              <a:rPr lang="en-US"/>
              <a:t>KEY STATEMENT</a:t>
            </a:r>
            <a:br>
              <a:rPr lang="en-US"/>
            </a:br>
            <a:r>
              <a:rPr lang="en-US"/>
              <a:t>OVER BLACK</a:t>
            </a:r>
          </a:p>
        </p:txBody>
      </p:sp>
      <p:sp>
        <p:nvSpPr>
          <p:cNvPr id="10" name="Slide Number Placeholder 5">
            <a:extLst>
              <a:ext uri="{FF2B5EF4-FFF2-40B4-BE49-F238E27FC236}">
                <a16:creationId xmlns:a16="http://schemas.microsoft.com/office/drawing/2014/main" id="{FEEEEEC9-5554-964E-A3DA-B9C1880B7DA8}"/>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9" name="Google Shape;246;p40">
            <a:extLst>
              <a:ext uri="{FF2B5EF4-FFF2-40B4-BE49-F238E27FC236}">
                <a16:creationId xmlns:a16="http://schemas.microsoft.com/office/drawing/2014/main" id="{86158CA5-6E24-4E4D-B6FA-C8A6FC13271E}"/>
              </a:ext>
            </a:extLst>
          </p:cNvPr>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1606460" y="6355008"/>
            <a:ext cx="365760" cy="365760"/>
          </a:xfrm>
          <a:prstGeom prst="rect">
            <a:avLst/>
          </a:prstGeom>
          <a:noFill/>
          <a:ln>
            <a:noFill/>
          </a:ln>
        </p:spPr>
      </p:pic>
      <p:pic>
        <p:nvPicPr>
          <p:cNvPr id="12" name="Google Shape;131;p29">
            <a:extLst>
              <a:ext uri="{FF2B5EF4-FFF2-40B4-BE49-F238E27FC236}">
                <a16:creationId xmlns:a16="http://schemas.microsoft.com/office/drawing/2014/main" id="{D107D57D-EB0A-DE4D-83D8-845896B7B44F}"/>
              </a:ext>
            </a:extLst>
          </p:cNvPr>
          <p:cNvPicPr preferRelativeResize="0"/>
          <p:nvPr userDrawn="1"/>
        </p:nvPicPr>
        <p:blipFill rotWithShape="1">
          <a:blip r:embed="rId3" cstate="screen">
            <a:alphaModFix/>
            <a:extLs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
        <p:nvSpPr>
          <p:cNvPr id="7" name="Google Shape;135;p29">
            <a:extLst>
              <a:ext uri="{FF2B5EF4-FFF2-40B4-BE49-F238E27FC236}">
                <a16:creationId xmlns:a16="http://schemas.microsoft.com/office/drawing/2014/main" id="{236B9F5A-FB52-FC48-AED3-F5990ED1E9DC}"/>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rgbClr val="FFFFFF"/>
              </a:solidFill>
              <a:latin typeface="Arial" panose="020B0604020202020204" pitchFamily="34" charset="0"/>
              <a:ea typeface="Helvetica Neue"/>
              <a:cs typeface="Arial" panose="020B0604020202020204" pitchFamily="34" charset="0"/>
              <a:sym typeface="Helvetica Neue"/>
            </a:endParaRPr>
          </a:p>
        </p:txBody>
      </p:sp>
    </p:spTree>
    <p:extLst>
      <p:ext uri="{BB962C8B-B14F-4D97-AF65-F5344CB8AC3E}">
        <p14:creationId xmlns:p14="http://schemas.microsoft.com/office/powerpoint/2010/main" val="40644943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Key Statement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ED602-E314-A946-9574-9E4B113AC2CA}"/>
              </a:ext>
            </a:extLst>
          </p:cNvPr>
          <p:cNvSpPr>
            <a:spLocks noGrp="1"/>
          </p:cNvSpPr>
          <p:nvPr>
            <p:ph type="title" hasCustomPrompt="1"/>
          </p:nvPr>
        </p:nvSpPr>
        <p:spPr>
          <a:xfrm>
            <a:off x="419100" y="502783"/>
            <a:ext cx="11353800" cy="5859917"/>
          </a:xfrm>
        </p:spPr>
        <p:txBody>
          <a:bodyPr lIns="0" tIns="0" rIns="0" bIns="0" anchor="ctr">
            <a:noAutofit/>
          </a:bodyPr>
          <a:lstStyle>
            <a:lvl1pPr>
              <a:defRPr sz="5400">
                <a:solidFill>
                  <a:schemeClr val="tx1"/>
                </a:solidFill>
              </a:defRPr>
            </a:lvl1pPr>
          </a:lstStyle>
          <a:p>
            <a:r>
              <a:rPr lang="en-US"/>
              <a:t>KEY STATEMENT</a:t>
            </a:r>
            <a:br>
              <a:rPr lang="en-US"/>
            </a:br>
            <a:r>
              <a:rPr lang="en-US"/>
              <a:t>OVER WHITE</a:t>
            </a:r>
          </a:p>
        </p:txBody>
      </p:sp>
      <p:sp>
        <p:nvSpPr>
          <p:cNvPr id="8" name="Google Shape;135;p29">
            <a:extLst>
              <a:ext uri="{FF2B5EF4-FFF2-40B4-BE49-F238E27FC236}">
                <a16:creationId xmlns:a16="http://schemas.microsoft.com/office/drawing/2014/main" id="{B5322F6A-B753-B345-B06B-30A15290EC5C}"/>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chemeClr val="tx1"/>
              </a:solidFill>
              <a:latin typeface="Arial" panose="020B0604020202020204" pitchFamily="34" charset="0"/>
              <a:ea typeface="Helvetica Neue"/>
              <a:cs typeface="Arial" panose="020B0604020202020204" pitchFamily="34" charset="0"/>
              <a:sym typeface="Helvetica Neue"/>
            </a:endParaRPr>
          </a:p>
        </p:txBody>
      </p:sp>
      <p:sp>
        <p:nvSpPr>
          <p:cNvPr id="10" name="Slide Number Placeholder 5">
            <a:extLst>
              <a:ext uri="{FF2B5EF4-FFF2-40B4-BE49-F238E27FC236}">
                <a16:creationId xmlns:a16="http://schemas.microsoft.com/office/drawing/2014/main" id="{FEEEEEC9-5554-964E-A3DA-B9C1880B7DA8}"/>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tx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7" name="Google Shape;61;p15">
            <a:extLst>
              <a:ext uri="{FF2B5EF4-FFF2-40B4-BE49-F238E27FC236}">
                <a16:creationId xmlns:a16="http://schemas.microsoft.com/office/drawing/2014/main" id="{F1B974A8-CD3A-6348-9881-5C1533034BF3}"/>
              </a:ext>
            </a:extLst>
          </p:cNvPr>
          <p:cNvPicPr preferRelativeResize="0">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11604056" y="6367040"/>
            <a:ext cx="365760" cy="365760"/>
          </a:xfrm>
          <a:prstGeom prst="rect">
            <a:avLst/>
          </a:prstGeom>
          <a:noFill/>
          <a:ln>
            <a:noFill/>
          </a:ln>
        </p:spPr>
      </p:pic>
      <p:pic>
        <p:nvPicPr>
          <p:cNvPr id="12" name="Google Shape;131;p29">
            <a:extLst>
              <a:ext uri="{FF2B5EF4-FFF2-40B4-BE49-F238E27FC236}">
                <a16:creationId xmlns:a16="http://schemas.microsoft.com/office/drawing/2014/main" id="{71B6B9FB-69CE-7C43-BE06-71DCF4228E11}"/>
              </a:ext>
            </a:extLst>
          </p:cNvPr>
          <p:cNvPicPr preferRelativeResize="0"/>
          <p:nvPr userDrawn="1"/>
        </p:nvPicPr>
        <p:blipFill rotWithShape="1">
          <a:blip r:embed="rId3" cstate="screen">
            <a:alphaModFix/>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Tree>
    <p:extLst>
      <p:ext uri="{BB962C8B-B14F-4D97-AF65-F5344CB8AC3E}">
        <p14:creationId xmlns:p14="http://schemas.microsoft.com/office/powerpoint/2010/main" val="3270710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045564E2-CDD9-3248-AC02-2C4420E009DA}"/>
              </a:ext>
            </a:extLst>
          </p:cNvPr>
          <p:cNvSpPr>
            <a:spLocks noGrp="1"/>
          </p:cNvSpPr>
          <p:nvPr>
            <p:ph type="ctrTitle" hasCustomPrompt="1"/>
          </p:nvPr>
        </p:nvSpPr>
        <p:spPr>
          <a:xfrm>
            <a:off x="381000" y="1992070"/>
            <a:ext cx="10477500" cy="2900363"/>
          </a:xfrm>
        </p:spPr>
        <p:txBody>
          <a:bodyPr lIns="0" tIns="0" rIns="0" bIns="0" anchor="ctr">
            <a:normAutofit/>
          </a:bodyPr>
          <a:lstStyle>
            <a:lvl1pPr algn="l">
              <a:defRPr sz="7200">
                <a:solidFill>
                  <a:schemeClr val="bg1"/>
                </a:solidFill>
              </a:defRPr>
            </a:lvl1pPr>
          </a:lstStyle>
          <a:p>
            <a:r>
              <a:rPr lang="en-US"/>
              <a:t>THANK YOU</a:t>
            </a:r>
          </a:p>
        </p:txBody>
      </p:sp>
      <p:pic>
        <p:nvPicPr>
          <p:cNvPr id="12" name="Google Shape;136;p29">
            <a:extLst>
              <a:ext uri="{FF2B5EF4-FFF2-40B4-BE49-F238E27FC236}">
                <a16:creationId xmlns:a16="http://schemas.microsoft.com/office/drawing/2014/main" id="{2964BD76-1804-1D41-94CE-842EFA7DED48}"/>
              </a:ext>
            </a:extLst>
          </p:cNvPr>
          <p:cNvPicPr preferRelativeResize="0"/>
          <p:nvPr userDrawn="1"/>
        </p:nvPicPr>
        <p:blipFill rotWithShape="1">
          <a:blip r:embed="rId2" cstate="screen">
            <a:alphaModFix/>
            <a:extLst>
              <a:ext uri="{28A0092B-C50C-407E-A947-70E740481C1C}">
                <a14:useLocalDpi xmlns:a14="http://schemas.microsoft.com/office/drawing/2010/main"/>
              </a:ext>
            </a:extLst>
          </a:blip>
          <a:srcRect/>
          <a:stretch/>
        </p:blipFill>
        <p:spPr>
          <a:xfrm>
            <a:off x="422565" y="235381"/>
            <a:ext cx="913550" cy="117463"/>
          </a:xfrm>
          <a:prstGeom prst="rect">
            <a:avLst/>
          </a:prstGeom>
          <a:noFill/>
          <a:ln>
            <a:noFill/>
          </a:ln>
        </p:spPr>
      </p:pic>
      <p:pic>
        <p:nvPicPr>
          <p:cNvPr id="13" name="Google Shape;246;p40">
            <a:extLst>
              <a:ext uri="{FF2B5EF4-FFF2-40B4-BE49-F238E27FC236}">
                <a16:creationId xmlns:a16="http://schemas.microsoft.com/office/drawing/2014/main" id="{92264890-E83C-0F47-946E-C95ABDD6E92C}"/>
              </a:ext>
            </a:extLst>
          </p:cNvPr>
          <p:cNvPicPr preferRelativeResize="0"/>
          <p:nvPr userDrawn="1"/>
        </p:nvPicPr>
        <p:blipFill>
          <a:blip r:embed="rId3" cstate="screen">
            <a:alphaModFix/>
            <a:extLst>
              <a:ext uri="{28A0092B-C50C-407E-A947-70E740481C1C}">
                <a14:useLocalDpi xmlns:a14="http://schemas.microsoft.com/office/drawing/2010/main"/>
              </a:ext>
            </a:extLst>
          </a:blip>
          <a:stretch>
            <a:fillRect/>
          </a:stretch>
        </p:blipFill>
        <p:spPr>
          <a:xfrm>
            <a:off x="11606460" y="6355008"/>
            <a:ext cx="365760" cy="365760"/>
          </a:xfrm>
          <a:prstGeom prst="rect">
            <a:avLst/>
          </a:prstGeom>
          <a:noFill/>
          <a:ln>
            <a:noFill/>
          </a:ln>
        </p:spPr>
      </p:pic>
      <p:pic>
        <p:nvPicPr>
          <p:cNvPr id="14" name="Google Shape;131;p29">
            <a:extLst>
              <a:ext uri="{FF2B5EF4-FFF2-40B4-BE49-F238E27FC236}">
                <a16:creationId xmlns:a16="http://schemas.microsoft.com/office/drawing/2014/main" id="{1F3895E6-7FC7-914C-A9A3-403E623C1AB3}"/>
              </a:ext>
            </a:extLst>
          </p:cNvPr>
          <p:cNvPicPr preferRelativeResize="0"/>
          <p:nvPr userDrawn="1"/>
        </p:nvPicPr>
        <p:blipFill rotWithShape="1">
          <a:blip r:embed="rId4" cstate="screen">
            <a:alphaModFix/>
            <a:extLst>
              <a:ext uri="{28A0092B-C50C-407E-A947-70E740481C1C}">
                <a14:useLocalDpi xmlns:a14="http://schemas.microsoft.com/office/drawing/2010/main"/>
              </a:ext>
            </a:extLst>
          </a:blip>
          <a:srcRect/>
          <a:stretch/>
        </p:blipFill>
        <p:spPr>
          <a:xfrm rot="5400000">
            <a:off x="10540085" y="3224886"/>
            <a:ext cx="2884729" cy="419099"/>
          </a:xfrm>
          <a:prstGeom prst="rect">
            <a:avLst/>
          </a:prstGeom>
          <a:noFill/>
          <a:ln>
            <a:noFill/>
          </a:ln>
        </p:spPr>
      </p:pic>
    </p:spTree>
    <p:extLst>
      <p:ext uri="{BB962C8B-B14F-4D97-AF65-F5344CB8AC3E}">
        <p14:creationId xmlns:p14="http://schemas.microsoft.com/office/powerpoint/2010/main" val="195662151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py Only" type="obj">
  <p:cSld name="OBJECT">
    <p:spTree>
      <p:nvGrpSpPr>
        <p:cNvPr id="1" name="Shape 67"/>
        <p:cNvGrpSpPr/>
        <p:nvPr/>
      </p:nvGrpSpPr>
      <p:grpSpPr>
        <a:xfrm>
          <a:off x="0" y="0"/>
          <a:ext cx="0" cy="0"/>
          <a:chOff x="0" y="0"/>
          <a:chExt cx="0" cy="0"/>
        </a:xfrm>
      </p:grpSpPr>
      <p:sp>
        <p:nvSpPr>
          <p:cNvPr id="68" name="Google Shape;68;p16"/>
          <p:cNvSpPr txBox="1">
            <a:spLocks noGrp="1"/>
          </p:cNvSpPr>
          <p:nvPr>
            <p:ph type="title"/>
          </p:nvPr>
        </p:nvSpPr>
        <p:spPr>
          <a:xfrm>
            <a:off x="419100" y="495302"/>
            <a:ext cx="11353800" cy="914399"/>
          </a:xfrm>
          <a:prstGeom prst="rect">
            <a:avLst/>
          </a:prstGeom>
          <a:noFill/>
          <a:ln>
            <a:noFill/>
          </a:ln>
        </p:spPr>
        <p:txBody>
          <a:bodyPr spcFirstLastPara="1" wrap="square" lIns="0" tIns="0" rIns="0" bIns="0" anchor="t" anchorCtr="0">
            <a:normAutofit/>
          </a:bodyPr>
          <a:lstStyle>
            <a:lvl1pPr lvl="0" algn="l">
              <a:lnSpc>
                <a:spcPct val="85000"/>
              </a:lnSpc>
              <a:spcBef>
                <a:spcPts val="0"/>
              </a:spcBef>
              <a:spcAft>
                <a:spcPts val="0"/>
              </a:spcAft>
              <a:buClr>
                <a:schemeClr val="dk1"/>
              </a:buClr>
              <a:buSzPts val="2100"/>
              <a:buFont typeface="Arial Black"/>
              <a:buNone/>
              <a:defRPr sz="2800" b="1" i="0">
                <a:latin typeface="Arial Black"/>
                <a:ea typeface="Arial Black"/>
                <a:cs typeface="Arial Black"/>
                <a:sym typeface="Arial Black"/>
              </a:defRPr>
            </a:lvl1pPr>
            <a:lvl2pPr lvl="1">
              <a:spcBef>
                <a:spcPts val="160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9" name="Google Shape;69;p16"/>
          <p:cNvSpPr txBox="1">
            <a:spLocks noGrp="1"/>
          </p:cNvSpPr>
          <p:nvPr>
            <p:ph type="body" idx="1"/>
          </p:nvPr>
        </p:nvSpPr>
        <p:spPr>
          <a:xfrm>
            <a:off x="419100" y="1981199"/>
            <a:ext cx="11353800" cy="4381499"/>
          </a:xfrm>
          <a:prstGeom prst="rect">
            <a:avLst/>
          </a:prstGeom>
          <a:noFill/>
          <a:ln>
            <a:noFill/>
          </a:ln>
        </p:spPr>
        <p:txBody>
          <a:bodyPr spcFirstLastPara="1" wrap="square" lIns="0" tIns="0" rIns="0" bIns="0" anchor="t" anchorCtr="0">
            <a:normAutofit/>
          </a:bodyPr>
          <a:lstStyle>
            <a:lvl1pPr marL="609585" lvl="0" indent="-406390" algn="l">
              <a:lnSpc>
                <a:spcPct val="90000"/>
              </a:lnSpc>
              <a:spcBef>
                <a:spcPts val="0"/>
              </a:spcBef>
              <a:spcAft>
                <a:spcPts val="0"/>
              </a:spcAft>
              <a:buClr>
                <a:schemeClr val="dk1"/>
              </a:buClr>
              <a:buSzPts val="1200"/>
              <a:buChar char="•"/>
              <a:defRPr sz="1600" b="0" i="0">
                <a:latin typeface="Arial"/>
                <a:ea typeface="Arial"/>
                <a:cs typeface="Arial"/>
                <a:sym typeface="Arial"/>
              </a:defRPr>
            </a:lvl1pPr>
            <a:lvl2pPr marL="1219170" lvl="1" indent="-397923" algn="l">
              <a:lnSpc>
                <a:spcPct val="90000"/>
              </a:lnSpc>
              <a:spcBef>
                <a:spcPts val="1600"/>
              </a:spcBef>
              <a:spcAft>
                <a:spcPts val="0"/>
              </a:spcAft>
              <a:buClr>
                <a:schemeClr val="dk1"/>
              </a:buClr>
              <a:buSzPts val="1100"/>
              <a:buChar char="•"/>
              <a:defRPr sz="1467" b="0" i="0">
                <a:latin typeface="Arial"/>
                <a:ea typeface="Arial"/>
                <a:cs typeface="Arial"/>
                <a:sym typeface="Arial"/>
              </a:defRPr>
            </a:lvl2pPr>
            <a:lvl3pPr marL="1828754" lvl="2"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3pPr>
            <a:lvl4pPr marL="2438339" lvl="3"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4pPr>
            <a:lvl5pPr marL="3047924" lvl="4"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5pPr>
            <a:lvl6pPr marL="3657509" lvl="5" indent="-423323" algn="l">
              <a:lnSpc>
                <a:spcPct val="90000"/>
              </a:lnSpc>
              <a:spcBef>
                <a:spcPts val="1600"/>
              </a:spcBef>
              <a:spcAft>
                <a:spcPts val="0"/>
              </a:spcAft>
              <a:buClr>
                <a:schemeClr val="dk1"/>
              </a:buClr>
              <a:buSzPts val="1400"/>
              <a:buChar char="•"/>
              <a:defRPr/>
            </a:lvl6pPr>
            <a:lvl7pPr marL="4267093" lvl="6" indent="-423323" algn="l">
              <a:lnSpc>
                <a:spcPct val="90000"/>
              </a:lnSpc>
              <a:spcBef>
                <a:spcPts val="533"/>
              </a:spcBef>
              <a:spcAft>
                <a:spcPts val="0"/>
              </a:spcAft>
              <a:buClr>
                <a:schemeClr val="dk1"/>
              </a:buClr>
              <a:buSzPts val="1400"/>
              <a:buChar char="•"/>
              <a:defRPr/>
            </a:lvl7pPr>
            <a:lvl8pPr marL="4876678" lvl="7" indent="-423323" algn="l">
              <a:lnSpc>
                <a:spcPct val="90000"/>
              </a:lnSpc>
              <a:spcBef>
                <a:spcPts val="533"/>
              </a:spcBef>
              <a:spcAft>
                <a:spcPts val="0"/>
              </a:spcAft>
              <a:buClr>
                <a:schemeClr val="dk1"/>
              </a:buClr>
              <a:buSzPts val="1400"/>
              <a:buChar char="•"/>
              <a:defRPr/>
            </a:lvl8pPr>
            <a:lvl9pPr marL="5486263" lvl="8" indent="-423323" algn="l">
              <a:lnSpc>
                <a:spcPct val="90000"/>
              </a:lnSpc>
              <a:spcBef>
                <a:spcPts val="533"/>
              </a:spcBef>
              <a:spcAft>
                <a:spcPts val="0"/>
              </a:spcAft>
              <a:buClr>
                <a:schemeClr val="dk1"/>
              </a:buClr>
              <a:buSzPts val="1400"/>
              <a:buChar char="•"/>
              <a:defRPr/>
            </a:lvl9pPr>
          </a:lstStyle>
          <a:p>
            <a:endParaRPr/>
          </a:p>
        </p:txBody>
      </p:sp>
      <p:sp>
        <p:nvSpPr>
          <p:cNvPr id="70" name="Google Shape;70;p16"/>
          <p:cNvSpPr txBox="1"/>
          <p:nvPr/>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400"/>
              <a:buFont typeface="Arial"/>
              <a:buNone/>
            </a:pPr>
            <a:r>
              <a:rPr lang="en" sz="667" b="0" i="0" u="none" strike="noStrike" cap="none">
                <a:solidFill>
                  <a:schemeClr val="dk1"/>
                </a:solidFill>
                <a:latin typeface="Arial"/>
                <a:ea typeface="Arial"/>
                <a:cs typeface="Arial"/>
                <a:sym typeface="Arial"/>
              </a:rPr>
              <a:t>© MOMENTUM WORLDWIDE 2020 IN CONFIDENCE. </a:t>
            </a:r>
            <a:br>
              <a:rPr lang="en" sz="667" b="0" i="0" u="none" strike="noStrike" cap="none">
                <a:solidFill>
                  <a:schemeClr val="dk1"/>
                </a:solidFill>
                <a:latin typeface="Arial"/>
                <a:ea typeface="Arial"/>
                <a:cs typeface="Arial"/>
                <a:sym typeface="Arial"/>
              </a:rPr>
            </a:br>
            <a:r>
              <a:rPr lang="en" sz="667" b="0" i="0" u="none" strike="noStrike" cap="none">
                <a:solidFill>
                  <a:schemeClr val="dk1"/>
                </a:solidFill>
                <a:latin typeface="Arial"/>
                <a:ea typeface="Arial"/>
                <a:cs typeface="Arial"/>
                <a:sym typeface="Arial"/>
              </a:rPr>
              <a:t>THIS DOCUMENT MAY NOT BE DISTRIBUTED OR COPIED WITHOUT PRIOR CONSENT.</a:t>
            </a:r>
            <a:endParaRPr sz="667" b="0" i="0" u="none" strike="noStrike" cap="none">
              <a:solidFill>
                <a:schemeClr val="dk1"/>
              </a:solidFill>
              <a:latin typeface="Arial"/>
              <a:ea typeface="Arial"/>
              <a:cs typeface="Arial"/>
              <a:sym typeface="Arial"/>
            </a:endParaRPr>
          </a:p>
        </p:txBody>
      </p:sp>
      <p:sp>
        <p:nvSpPr>
          <p:cNvPr id="71" name="Google Shape;71;p16"/>
          <p:cNvSpPr txBox="1">
            <a:spLocks noGrp="1"/>
          </p:cNvSpPr>
          <p:nvPr>
            <p:ph type="sldNum" idx="12"/>
          </p:nvPr>
        </p:nvSpPr>
        <p:spPr>
          <a:xfrm>
            <a:off x="9255911" y="137659"/>
            <a:ext cx="2743200" cy="365125"/>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1067" b="0" i="0" u="none" strike="noStrike" cap="none">
                <a:solidFill>
                  <a:schemeClr val="dk1"/>
                </a:solidFill>
                <a:latin typeface="Arial"/>
                <a:ea typeface="Arial"/>
                <a:cs typeface="Arial"/>
                <a:sym typeface="Arial"/>
              </a:defRPr>
            </a:lvl1pPr>
            <a:lvl2pPr marL="0" lvl="1" indent="0" algn="r">
              <a:spcBef>
                <a:spcPts val="0"/>
              </a:spcBef>
              <a:buNone/>
              <a:defRPr sz="1067" b="0" i="0" u="none" strike="noStrike" cap="none">
                <a:solidFill>
                  <a:schemeClr val="dk1"/>
                </a:solidFill>
                <a:latin typeface="Arial"/>
                <a:ea typeface="Arial"/>
                <a:cs typeface="Arial"/>
                <a:sym typeface="Arial"/>
              </a:defRPr>
            </a:lvl2pPr>
            <a:lvl3pPr marL="0" lvl="2" indent="0" algn="r">
              <a:spcBef>
                <a:spcPts val="0"/>
              </a:spcBef>
              <a:buNone/>
              <a:defRPr sz="1067" b="0" i="0" u="none" strike="noStrike" cap="none">
                <a:solidFill>
                  <a:schemeClr val="dk1"/>
                </a:solidFill>
                <a:latin typeface="Arial"/>
                <a:ea typeface="Arial"/>
                <a:cs typeface="Arial"/>
                <a:sym typeface="Arial"/>
              </a:defRPr>
            </a:lvl3pPr>
            <a:lvl4pPr marL="0" lvl="3" indent="0" algn="r">
              <a:spcBef>
                <a:spcPts val="0"/>
              </a:spcBef>
              <a:buNone/>
              <a:defRPr sz="1067" b="0" i="0" u="none" strike="noStrike" cap="none">
                <a:solidFill>
                  <a:schemeClr val="dk1"/>
                </a:solidFill>
                <a:latin typeface="Arial"/>
                <a:ea typeface="Arial"/>
                <a:cs typeface="Arial"/>
                <a:sym typeface="Arial"/>
              </a:defRPr>
            </a:lvl4pPr>
            <a:lvl5pPr marL="0" lvl="4" indent="0" algn="r">
              <a:spcBef>
                <a:spcPts val="0"/>
              </a:spcBef>
              <a:buNone/>
              <a:defRPr sz="1067" b="0" i="0" u="none" strike="noStrike" cap="none">
                <a:solidFill>
                  <a:schemeClr val="dk1"/>
                </a:solidFill>
                <a:latin typeface="Arial"/>
                <a:ea typeface="Arial"/>
                <a:cs typeface="Arial"/>
                <a:sym typeface="Arial"/>
              </a:defRPr>
            </a:lvl5pPr>
            <a:lvl6pPr marL="0" lvl="5" indent="0" algn="r">
              <a:spcBef>
                <a:spcPts val="0"/>
              </a:spcBef>
              <a:buNone/>
              <a:defRPr sz="1067" b="0" i="0" u="none" strike="noStrike" cap="none">
                <a:solidFill>
                  <a:schemeClr val="dk1"/>
                </a:solidFill>
                <a:latin typeface="Arial"/>
                <a:ea typeface="Arial"/>
                <a:cs typeface="Arial"/>
                <a:sym typeface="Arial"/>
              </a:defRPr>
            </a:lvl6pPr>
            <a:lvl7pPr marL="0" lvl="6" indent="0" algn="r">
              <a:spcBef>
                <a:spcPts val="0"/>
              </a:spcBef>
              <a:buNone/>
              <a:defRPr sz="1067" b="0" i="0" u="none" strike="noStrike" cap="none">
                <a:solidFill>
                  <a:schemeClr val="dk1"/>
                </a:solidFill>
                <a:latin typeface="Arial"/>
                <a:ea typeface="Arial"/>
                <a:cs typeface="Arial"/>
                <a:sym typeface="Arial"/>
              </a:defRPr>
            </a:lvl7pPr>
            <a:lvl8pPr marL="0" lvl="7" indent="0" algn="r">
              <a:spcBef>
                <a:spcPts val="0"/>
              </a:spcBef>
              <a:buNone/>
              <a:defRPr sz="1067" b="0" i="0" u="none" strike="noStrike" cap="none">
                <a:solidFill>
                  <a:schemeClr val="dk1"/>
                </a:solidFill>
                <a:latin typeface="Arial"/>
                <a:ea typeface="Arial"/>
                <a:cs typeface="Arial"/>
                <a:sym typeface="Arial"/>
              </a:defRPr>
            </a:lvl8pPr>
            <a:lvl9pPr marL="0" lvl="8" indent="0" algn="r">
              <a:spcBef>
                <a:spcPts val="0"/>
              </a:spcBef>
              <a:buNone/>
              <a:defRPr sz="1067"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72" name="Google Shape;72;p16"/>
          <p:cNvPicPr preferRelativeResize="0"/>
          <p:nvPr/>
        </p:nvPicPr>
        <p:blipFill rotWithShape="1">
          <a:blip r:embed="rId2">
            <a:alphaModFix/>
          </a:blip>
          <a:srcRect/>
          <a:stretch/>
        </p:blipFill>
        <p:spPr>
          <a:xfrm>
            <a:off x="11604056" y="6367040"/>
            <a:ext cx="365760" cy="365760"/>
          </a:xfrm>
          <a:prstGeom prst="rect">
            <a:avLst/>
          </a:prstGeom>
          <a:noFill/>
          <a:ln>
            <a:noFill/>
          </a:ln>
        </p:spPr>
      </p:pic>
      <p:pic>
        <p:nvPicPr>
          <p:cNvPr id="73" name="Google Shape;73;p16"/>
          <p:cNvPicPr preferRelativeResize="0"/>
          <p:nvPr/>
        </p:nvPicPr>
        <p:blipFill rotWithShape="1">
          <a:blip r:embed="rId3">
            <a:alphaModFix/>
          </a:blip>
          <a:srcRect/>
          <a:stretch/>
        </p:blipFill>
        <p:spPr>
          <a:xfrm flipH="1">
            <a:off x="419103" y="1"/>
            <a:ext cx="2971797" cy="289417"/>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Divider Slide" type="secHead">
  <p:cSld name="SECTION_HEADER">
    <p:bg>
      <p:bgPr>
        <a:solidFill>
          <a:srgbClr val="004AD6"/>
        </a:solidFill>
        <a:effectLst/>
      </p:bgPr>
    </p:bg>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419102" y="1943100"/>
            <a:ext cx="10928348" cy="1447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10400"/>
              <a:buFont typeface="Arial Black"/>
              <a:buNone/>
              <a:defRPr sz="13866" b="1" i="0">
                <a:solidFill>
                  <a:schemeClr val="lt1"/>
                </a:solidFill>
                <a:latin typeface="Arial Black"/>
                <a:ea typeface="Arial Black"/>
                <a:cs typeface="Arial Black"/>
                <a:sym typeface="Arial Black"/>
              </a:defRPr>
            </a:lvl1pPr>
            <a:lvl2pPr lvl="1">
              <a:spcBef>
                <a:spcPts val="160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2" name="Google Shape;82;p18"/>
          <p:cNvSpPr txBox="1">
            <a:spLocks noGrp="1"/>
          </p:cNvSpPr>
          <p:nvPr>
            <p:ph type="body" idx="1"/>
          </p:nvPr>
        </p:nvSpPr>
        <p:spPr>
          <a:xfrm>
            <a:off x="419102" y="3476791"/>
            <a:ext cx="10928348" cy="1500187"/>
          </a:xfrm>
          <a:prstGeom prst="rect">
            <a:avLst/>
          </a:prstGeom>
          <a:noFill/>
          <a:ln>
            <a:noFill/>
          </a:ln>
        </p:spPr>
        <p:txBody>
          <a:bodyPr spcFirstLastPara="1" wrap="square" lIns="0" tIns="0" rIns="0" bIns="0" anchor="t" anchorCtr="0">
            <a:normAutofit/>
          </a:bodyPr>
          <a:lstStyle>
            <a:lvl1pPr marL="609585" lvl="0" indent="-304792" algn="l">
              <a:lnSpc>
                <a:spcPct val="90000"/>
              </a:lnSpc>
              <a:spcBef>
                <a:spcPts val="0"/>
              </a:spcBef>
              <a:spcAft>
                <a:spcPts val="0"/>
              </a:spcAft>
              <a:buClr>
                <a:schemeClr val="lt1"/>
              </a:buClr>
              <a:buSzPts val="3600"/>
              <a:buNone/>
              <a:defRPr sz="4800" b="1" i="0">
                <a:solidFill>
                  <a:schemeClr val="lt1"/>
                </a:solidFill>
                <a:latin typeface="Arial Black"/>
                <a:ea typeface="Arial Black"/>
                <a:cs typeface="Arial Black"/>
                <a:sym typeface="Arial Black"/>
              </a:defRPr>
            </a:lvl1pPr>
            <a:lvl2pPr marL="1219170" lvl="1" indent="-304792" algn="l">
              <a:lnSpc>
                <a:spcPct val="90000"/>
              </a:lnSpc>
              <a:spcBef>
                <a:spcPts val="1600"/>
              </a:spcBef>
              <a:spcAft>
                <a:spcPts val="0"/>
              </a:spcAft>
              <a:buClr>
                <a:srgbClr val="888888"/>
              </a:buClr>
              <a:buSzPts val="1500"/>
              <a:buNone/>
              <a:defRPr sz="2000">
                <a:solidFill>
                  <a:srgbClr val="888888"/>
                </a:solidFill>
              </a:defRPr>
            </a:lvl2pPr>
            <a:lvl3pPr marL="1828754" lvl="2" indent="-304792" algn="l">
              <a:lnSpc>
                <a:spcPct val="90000"/>
              </a:lnSpc>
              <a:spcBef>
                <a:spcPts val="1600"/>
              </a:spcBef>
              <a:spcAft>
                <a:spcPts val="0"/>
              </a:spcAft>
              <a:buClr>
                <a:srgbClr val="888888"/>
              </a:buClr>
              <a:buSzPts val="1400"/>
              <a:buNone/>
              <a:defRPr sz="1867">
                <a:solidFill>
                  <a:srgbClr val="888888"/>
                </a:solidFill>
              </a:defRPr>
            </a:lvl3pPr>
            <a:lvl4pPr marL="2438339" lvl="3" indent="-304792" algn="l">
              <a:lnSpc>
                <a:spcPct val="90000"/>
              </a:lnSpc>
              <a:spcBef>
                <a:spcPts val="1600"/>
              </a:spcBef>
              <a:spcAft>
                <a:spcPts val="0"/>
              </a:spcAft>
              <a:buClr>
                <a:srgbClr val="888888"/>
              </a:buClr>
              <a:buSzPts val="1200"/>
              <a:buNone/>
              <a:defRPr sz="1600">
                <a:solidFill>
                  <a:srgbClr val="888888"/>
                </a:solidFill>
              </a:defRPr>
            </a:lvl4pPr>
            <a:lvl5pPr marL="3047924" lvl="4" indent="-304792" algn="l">
              <a:lnSpc>
                <a:spcPct val="90000"/>
              </a:lnSpc>
              <a:spcBef>
                <a:spcPts val="1600"/>
              </a:spcBef>
              <a:spcAft>
                <a:spcPts val="0"/>
              </a:spcAft>
              <a:buClr>
                <a:srgbClr val="888888"/>
              </a:buClr>
              <a:buSzPts val="1200"/>
              <a:buNone/>
              <a:defRPr sz="1600">
                <a:solidFill>
                  <a:srgbClr val="888888"/>
                </a:solidFill>
              </a:defRPr>
            </a:lvl5pPr>
            <a:lvl6pPr marL="3657509" lvl="5" indent="-304792" algn="l">
              <a:lnSpc>
                <a:spcPct val="90000"/>
              </a:lnSpc>
              <a:spcBef>
                <a:spcPts val="1600"/>
              </a:spcBef>
              <a:spcAft>
                <a:spcPts val="0"/>
              </a:spcAft>
              <a:buClr>
                <a:srgbClr val="888888"/>
              </a:buClr>
              <a:buSzPts val="1200"/>
              <a:buNone/>
              <a:defRPr sz="1600">
                <a:solidFill>
                  <a:srgbClr val="888888"/>
                </a:solidFill>
              </a:defRPr>
            </a:lvl6pPr>
            <a:lvl7pPr marL="4267093" lvl="6" indent="-304792" algn="l">
              <a:lnSpc>
                <a:spcPct val="90000"/>
              </a:lnSpc>
              <a:spcBef>
                <a:spcPts val="533"/>
              </a:spcBef>
              <a:spcAft>
                <a:spcPts val="0"/>
              </a:spcAft>
              <a:buClr>
                <a:srgbClr val="888888"/>
              </a:buClr>
              <a:buSzPts val="1200"/>
              <a:buNone/>
              <a:defRPr sz="1600">
                <a:solidFill>
                  <a:srgbClr val="888888"/>
                </a:solidFill>
              </a:defRPr>
            </a:lvl7pPr>
            <a:lvl8pPr marL="4876678" lvl="7" indent="-304792" algn="l">
              <a:lnSpc>
                <a:spcPct val="90000"/>
              </a:lnSpc>
              <a:spcBef>
                <a:spcPts val="533"/>
              </a:spcBef>
              <a:spcAft>
                <a:spcPts val="0"/>
              </a:spcAft>
              <a:buClr>
                <a:srgbClr val="888888"/>
              </a:buClr>
              <a:buSzPts val="1200"/>
              <a:buNone/>
              <a:defRPr sz="1600">
                <a:solidFill>
                  <a:srgbClr val="888888"/>
                </a:solidFill>
              </a:defRPr>
            </a:lvl8pPr>
            <a:lvl9pPr marL="5486263" lvl="8" indent="-304792" algn="l">
              <a:lnSpc>
                <a:spcPct val="90000"/>
              </a:lnSpc>
              <a:spcBef>
                <a:spcPts val="533"/>
              </a:spcBef>
              <a:spcAft>
                <a:spcPts val="0"/>
              </a:spcAft>
              <a:buClr>
                <a:srgbClr val="888888"/>
              </a:buClr>
              <a:buSzPts val="1200"/>
              <a:buNone/>
              <a:defRPr sz="1600">
                <a:solidFill>
                  <a:srgbClr val="888888"/>
                </a:solidFill>
              </a:defRPr>
            </a:lvl9pPr>
          </a:lstStyle>
          <a:p>
            <a:endParaRPr/>
          </a:p>
        </p:txBody>
      </p:sp>
      <p:sp>
        <p:nvSpPr>
          <p:cNvPr id="83" name="Google Shape;83;p18"/>
          <p:cNvSpPr txBox="1"/>
          <p:nvPr/>
        </p:nvSpPr>
        <p:spPr>
          <a:xfrm>
            <a:off x="419104" y="6362700"/>
            <a:ext cx="3666873"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400"/>
              <a:buFont typeface="Arial"/>
              <a:buNone/>
            </a:pPr>
            <a:r>
              <a:rPr lang="en" sz="667" b="0" i="0" u="none" strike="noStrike" cap="none">
                <a:solidFill>
                  <a:srgbClr val="FFFFFF"/>
                </a:solidFill>
                <a:latin typeface="Arial"/>
                <a:ea typeface="Arial"/>
                <a:cs typeface="Arial"/>
                <a:sym typeface="Arial"/>
              </a:rPr>
              <a:t>© MOMENTUM WORLDWIDE 2020 IN CONFIDENCE. </a:t>
            </a:r>
            <a:br>
              <a:rPr lang="en" sz="667" b="0" i="0" u="none" strike="noStrike" cap="none">
                <a:solidFill>
                  <a:srgbClr val="FFFFFF"/>
                </a:solidFill>
                <a:latin typeface="Arial"/>
                <a:ea typeface="Arial"/>
                <a:cs typeface="Arial"/>
                <a:sym typeface="Arial"/>
              </a:rPr>
            </a:br>
            <a:r>
              <a:rPr lang="en" sz="667" b="0" i="0" u="none" strike="noStrike" cap="none">
                <a:solidFill>
                  <a:srgbClr val="FFFFFF"/>
                </a:solidFill>
                <a:latin typeface="Arial"/>
                <a:ea typeface="Arial"/>
                <a:cs typeface="Arial"/>
                <a:sym typeface="Arial"/>
              </a:rPr>
              <a:t>THIS DOCUMENT MAY NOT BE DISTRIBUTED OR COPIED WITHOUT PRIOR CONSENT.</a:t>
            </a:r>
            <a:endParaRPr sz="667" b="0" i="0" u="none" strike="noStrike" cap="none">
              <a:solidFill>
                <a:srgbClr val="FFFFFF"/>
              </a:solidFill>
              <a:latin typeface="Arial"/>
              <a:ea typeface="Arial"/>
              <a:cs typeface="Arial"/>
              <a:sym typeface="Arial"/>
            </a:endParaRPr>
          </a:p>
        </p:txBody>
      </p:sp>
      <p:pic>
        <p:nvPicPr>
          <p:cNvPr id="84" name="Google Shape;84;p18"/>
          <p:cNvPicPr preferRelativeResize="0"/>
          <p:nvPr/>
        </p:nvPicPr>
        <p:blipFill rotWithShape="1">
          <a:blip r:embed="rId2">
            <a:alphaModFix/>
          </a:blip>
          <a:srcRect/>
          <a:stretch/>
        </p:blipFill>
        <p:spPr>
          <a:xfrm>
            <a:off x="11604056" y="6367040"/>
            <a:ext cx="365760" cy="365760"/>
          </a:xfrm>
          <a:prstGeom prst="rect">
            <a:avLst/>
          </a:prstGeom>
          <a:noFill/>
          <a:ln>
            <a:noFill/>
          </a:ln>
        </p:spPr>
      </p:pic>
      <p:sp>
        <p:nvSpPr>
          <p:cNvPr id="85" name="Google Shape;85;p18"/>
          <p:cNvSpPr txBox="1">
            <a:spLocks noGrp="1"/>
          </p:cNvSpPr>
          <p:nvPr>
            <p:ph type="sldNum" idx="12"/>
          </p:nvPr>
        </p:nvSpPr>
        <p:spPr>
          <a:xfrm>
            <a:off x="9255911" y="137659"/>
            <a:ext cx="2743200" cy="365125"/>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1067" b="0" i="0">
                <a:solidFill>
                  <a:schemeClr val="lt1"/>
                </a:solidFill>
                <a:latin typeface="Arial"/>
                <a:ea typeface="Arial"/>
                <a:cs typeface="Arial"/>
                <a:sym typeface="Arial"/>
              </a:defRPr>
            </a:lvl1pPr>
            <a:lvl2pPr marL="0" lvl="1" indent="0" algn="r">
              <a:spcBef>
                <a:spcPts val="0"/>
              </a:spcBef>
              <a:buNone/>
              <a:defRPr sz="1067" b="0" i="0">
                <a:solidFill>
                  <a:schemeClr val="lt1"/>
                </a:solidFill>
                <a:latin typeface="Arial"/>
                <a:ea typeface="Arial"/>
                <a:cs typeface="Arial"/>
                <a:sym typeface="Arial"/>
              </a:defRPr>
            </a:lvl2pPr>
            <a:lvl3pPr marL="0" lvl="2" indent="0" algn="r">
              <a:spcBef>
                <a:spcPts val="0"/>
              </a:spcBef>
              <a:buNone/>
              <a:defRPr sz="1067" b="0" i="0">
                <a:solidFill>
                  <a:schemeClr val="lt1"/>
                </a:solidFill>
                <a:latin typeface="Arial"/>
                <a:ea typeface="Arial"/>
                <a:cs typeface="Arial"/>
                <a:sym typeface="Arial"/>
              </a:defRPr>
            </a:lvl3pPr>
            <a:lvl4pPr marL="0" lvl="3" indent="0" algn="r">
              <a:spcBef>
                <a:spcPts val="0"/>
              </a:spcBef>
              <a:buNone/>
              <a:defRPr sz="1067" b="0" i="0">
                <a:solidFill>
                  <a:schemeClr val="lt1"/>
                </a:solidFill>
                <a:latin typeface="Arial"/>
                <a:ea typeface="Arial"/>
                <a:cs typeface="Arial"/>
                <a:sym typeface="Arial"/>
              </a:defRPr>
            </a:lvl4pPr>
            <a:lvl5pPr marL="0" lvl="4" indent="0" algn="r">
              <a:spcBef>
                <a:spcPts val="0"/>
              </a:spcBef>
              <a:buNone/>
              <a:defRPr sz="1067" b="0" i="0">
                <a:solidFill>
                  <a:schemeClr val="lt1"/>
                </a:solidFill>
                <a:latin typeface="Arial"/>
                <a:ea typeface="Arial"/>
                <a:cs typeface="Arial"/>
                <a:sym typeface="Arial"/>
              </a:defRPr>
            </a:lvl5pPr>
            <a:lvl6pPr marL="0" lvl="5" indent="0" algn="r">
              <a:spcBef>
                <a:spcPts val="0"/>
              </a:spcBef>
              <a:buNone/>
              <a:defRPr sz="1067" b="0" i="0">
                <a:solidFill>
                  <a:schemeClr val="lt1"/>
                </a:solidFill>
                <a:latin typeface="Arial"/>
                <a:ea typeface="Arial"/>
                <a:cs typeface="Arial"/>
                <a:sym typeface="Arial"/>
              </a:defRPr>
            </a:lvl6pPr>
            <a:lvl7pPr marL="0" lvl="6" indent="0" algn="r">
              <a:spcBef>
                <a:spcPts val="0"/>
              </a:spcBef>
              <a:buNone/>
              <a:defRPr sz="1067" b="0" i="0">
                <a:solidFill>
                  <a:schemeClr val="lt1"/>
                </a:solidFill>
                <a:latin typeface="Arial"/>
                <a:ea typeface="Arial"/>
                <a:cs typeface="Arial"/>
                <a:sym typeface="Arial"/>
              </a:defRPr>
            </a:lvl7pPr>
            <a:lvl8pPr marL="0" lvl="7" indent="0" algn="r">
              <a:spcBef>
                <a:spcPts val="0"/>
              </a:spcBef>
              <a:buNone/>
              <a:defRPr sz="1067" b="0" i="0">
                <a:solidFill>
                  <a:schemeClr val="lt1"/>
                </a:solidFill>
                <a:latin typeface="Arial"/>
                <a:ea typeface="Arial"/>
                <a:cs typeface="Arial"/>
                <a:sym typeface="Arial"/>
              </a:defRPr>
            </a:lvl8pPr>
            <a:lvl9pPr marL="0" lvl="8" indent="0" algn="r">
              <a:spcBef>
                <a:spcPts val="0"/>
              </a:spcBef>
              <a:buNone/>
              <a:defRPr sz="1067" b="0" i="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86" name="Google Shape;86;p18"/>
          <p:cNvPicPr preferRelativeResize="0"/>
          <p:nvPr/>
        </p:nvPicPr>
        <p:blipFill rotWithShape="1">
          <a:blip r:embed="rId3">
            <a:alphaModFix/>
          </a:blip>
          <a:srcRect/>
          <a:stretch/>
        </p:blipFill>
        <p:spPr>
          <a:xfrm flipH="1">
            <a:off x="419103" y="1"/>
            <a:ext cx="2971797" cy="289417"/>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419100" y="495302"/>
            <a:ext cx="11353800" cy="914399"/>
          </a:xfrm>
          <a:prstGeom prst="rect">
            <a:avLst/>
          </a:prstGeom>
          <a:noFill/>
          <a:ln>
            <a:noFill/>
          </a:ln>
        </p:spPr>
        <p:txBody>
          <a:bodyPr spcFirstLastPara="1" wrap="square" lIns="0" tIns="0" rIns="0" bIns="0" anchor="t" anchorCtr="0">
            <a:normAutofit/>
          </a:bodyPr>
          <a:lstStyle>
            <a:lvl1pPr lvl="0" algn="l">
              <a:lnSpc>
                <a:spcPct val="85000"/>
              </a:lnSpc>
              <a:spcBef>
                <a:spcPts val="0"/>
              </a:spcBef>
              <a:spcAft>
                <a:spcPts val="0"/>
              </a:spcAft>
              <a:buClr>
                <a:schemeClr val="dk1"/>
              </a:buClr>
              <a:buSzPts val="2100"/>
              <a:buFont typeface="Arial Black"/>
              <a:buNone/>
              <a:defRPr sz="2800"/>
            </a:lvl1pPr>
            <a:lvl2pPr lvl="1">
              <a:spcBef>
                <a:spcPts val="160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9" name="Google Shape;89;p19"/>
          <p:cNvSpPr txBox="1"/>
          <p:nvPr/>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400"/>
              <a:buFont typeface="Arial"/>
              <a:buNone/>
            </a:pPr>
            <a:r>
              <a:rPr lang="en" sz="667" b="0" i="0" u="none" strike="noStrike" cap="none">
                <a:solidFill>
                  <a:schemeClr val="dk1"/>
                </a:solidFill>
                <a:latin typeface="Arial"/>
                <a:ea typeface="Arial"/>
                <a:cs typeface="Arial"/>
                <a:sym typeface="Arial"/>
              </a:rPr>
              <a:t>© MOMENTUM WORLDWIDE 2020 IN CONFIDENCE. </a:t>
            </a:r>
            <a:br>
              <a:rPr lang="en" sz="667" b="0" i="0" u="none" strike="noStrike" cap="none">
                <a:solidFill>
                  <a:schemeClr val="dk1"/>
                </a:solidFill>
                <a:latin typeface="Arial"/>
                <a:ea typeface="Arial"/>
                <a:cs typeface="Arial"/>
                <a:sym typeface="Arial"/>
              </a:rPr>
            </a:br>
            <a:r>
              <a:rPr lang="en" sz="667" b="0" i="0" u="none" strike="noStrike" cap="none">
                <a:solidFill>
                  <a:schemeClr val="dk1"/>
                </a:solidFill>
                <a:latin typeface="Arial"/>
                <a:ea typeface="Arial"/>
                <a:cs typeface="Arial"/>
                <a:sym typeface="Arial"/>
              </a:rPr>
              <a:t>THIS DOCUMENT MAY NOT BE DISTRIBUTED OR COPIED WITHOUT PRIOR CONSENT.</a:t>
            </a:r>
            <a:endParaRPr sz="667" b="0" i="0" u="none" strike="noStrike" cap="none">
              <a:solidFill>
                <a:schemeClr val="dk1"/>
              </a:solidFill>
              <a:latin typeface="Arial"/>
              <a:ea typeface="Arial"/>
              <a:cs typeface="Arial"/>
              <a:sym typeface="Arial"/>
            </a:endParaRPr>
          </a:p>
        </p:txBody>
      </p:sp>
      <p:sp>
        <p:nvSpPr>
          <p:cNvPr id="90" name="Google Shape;90;p19"/>
          <p:cNvSpPr txBox="1">
            <a:spLocks noGrp="1"/>
          </p:cNvSpPr>
          <p:nvPr>
            <p:ph type="sldNum" idx="12"/>
          </p:nvPr>
        </p:nvSpPr>
        <p:spPr>
          <a:xfrm>
            <a:off x="9255911" y="137659"/>
            <a:ext cx="2743200" cy="365125"/>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1067" b="0" i="0">
                <a:solidFill>
                  <a:schemeClr val="dk1"/>
                </a:solidFill>
                <a:latin typeface="Arial"/>
                <a:ea typeface="Arial"/>
                <a:cs typeface="Arial"/>
                <a:sym typeface="Arial"/>
              </a:defRPr>
            </a:lvl1pPr>
            <a:lvl2pPr marL="0" lvl="1" indent="0" algn="r">
              <a:spcBef>
                <a:spcPts val="0"/>
              </a:spcBef>
              <a:buNone/>
              <a:defRPr sz="1067" b="0" i="0">
                <a:solidFill>
                  <a:schemeClr val="dk1"/>
                </a:solidFill>
                <a:latin typeface="Arial"/>
                <a:ea typeface="Arial"/>
                <a:cs typeface="Arial"/>
                <a:sym typeface="Arial"/>
              </a:defRPr>
            </a:lvl2pPr>
            <a:lvl3pPr marL="0" lvl="2" indent="0" algn="r">
              <a:spcBef>
                <a:spcPts val="0"/>
              </a:spcBef>
              <a:buNone/>
              <a:defRPr sz="1067" b="0" i="0">
                <a:solidFill>
                  <a:schemeClr val="dk1"/>
                </a:solidFill>
                <a:latin typeface="Arial"/>
                <a:ea typeface="Arial"/>
                <a:cs typeface="Arial"/>
                <a:sym typeface="Arial"/>
              </a:defRPr>
            </a:lvl3pPr>
            <a:lvl4pPr marL="0" lvl="3" indent="0" algn="r">
              <a:spcBef>
                <a:spcPts val="0"/>
              </a:spcBef>
              <a:buNone/>
              <a:defRPr sz="1067" b="0" i="0">
                <a:solidFill>
                  <a:schemeClr val="dk1"/>
                </a:solidFill>
                <a:latin typeface="Arial"/>
                <a:ea typeface="Arial"/>
                <a:cs typeface="Arial"/>
                <a:sym typeface="Arial"/>
              </a:defRPr>
            </a:lvl4pPr>
            <a:lvl5pPr marL="0" lvl="4" indent="0" algn="r">
              <a:spcBef>
                <a:spcPts val="0"/>
              </a:spcBef>
              <a:buNone/>
              <a:defRPr sz="1067" b="0" i="0">
                <a:solidFill>
                  <a:schemeClr val="dk1"/>
                </a:solidFill>
                <a:latin typeface="Arial"/>
                <a:ea typeface="Arial"/>
                <a:cs typeface="Arial"/>
                <a:sym typeface="Arial"/>
              </a:defRPr>
            </a:lvl5pPr>
            <a:lvl6pPr marL="0" lvl="5" indent="0" algn="r">
              <a:spcBef>
                <a:spcPts val="0"/>
              </a:spcBef>
              <a:buNone/>
              <a:defRPr sz="1067" b="0" i="0">
                <a:solidFill>
                  <a:schemeClr val="dk1"/>
                </a:solidFill>
                <a:latin typeface="Arial"/>
                <a:ea typeface="Arial"/>
                <a:cs typeface="Arial"/>
                <a:sym typeface="Arial"/>
              </a:defRPr>
            </a:lvl6pPr>
            <a:lvl7pPr marL="0" lvl="6" indent="0" algn="r">
              <a:spcBef>
                <a:spcPts val="0"/>
              </a:spcBef>
              <a:buNone/>
              <a:defRPr sz="1067" b="0" i="0">
                <a:solidFill>
                  <a:schemeClr val="dk1"/>
                </a:solidFill>
                <a:latin typeface="Arial"/>
                <a:ea typeface="Arial"/>
                <a:cs typeface="Arial"/>
                <a:sym typeface="Arial"/>
              </a:defRPr>
            </a:lvl7pPr>
            <a:lvl8pPr marL="0" lvl="7" indent="0" algn="r">
              <a:spcBef>
                <a:spcPts val="0"/>
              </a:spcBef>
              <a:buNone/>
              <a:defRPr sz="1067" b="0" i="0">
                <a:solidFill>
                  <a:schemeClr val="dk1"/>
                </a:solidFill>
                <a:latin typeface="Arial"/>
                <a:ea typeface="Arial"/>
                <a:cs typeface="Arial"/>
                <a:sym typeface="Arial"/>
              </a:defRPr>
            </a:lvl8pPr>
            <a:lvl9pPr marL="0" lvl="8" indent="0" algn="r">
              <a:spcBef>
                <a:spcPts val="0"/>
              </a:spcBef>
              <a:buNone/>
              <a:defRPr sz="1067" b="0" i="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91" name="Google Shape;91;p19"/>
          <p:cNvPicPr preferRelativeResize="0"/>
          <p:nvPr/>
        </p:nvPicPr>
        <p:blipFill rotWithShape="1">
          <a:blip r:embed="rId2">
            <a:alphaModFix/>
          </a:blip>
          <a:srcRect/>
          <a:stretch/>
        </p:blipFill>
        <p:spPr>
          <a:xfrm>
            <a:off x="11604056" y="6367040"/>
            <a:ext cx="365760" cy="365760"/>
          </a:xfrm>
          <a:prstGeom prst="rect">
            <a:avLst/>
          </a:prstGeom>
          <a:noFill/>
          <a:ln>
            <a:noFill/>
          </a:ln>
        </p:spPr>
      </p:pic>
      <p:pic>
        <p:nvPicPr>
          <p:cNvPr id="92" name="Google Shape;92;p19"/>
          <p:cNvPicPr preferRelativeResize="0"/>
          <p:nvPr/>
        </p:nvPicPr>
        <p:blipFill rotWithShape="1">
          <a:blip r:embed="rId3">
            <a:alphaModFix/>
          </a:blip>
          <a:srcRect/>
          <a:stretch/>
        </p:blipFill>
        <p:spPr>
          <a:xfrm flipH="1">
            <a:off x="419103" y="1"/>
            <a:ext cx="2971797" cy="289417"/>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edium Image">
  <p:cSld name="Medium Image">
    <p:spTree>
      <p:nvGrpSpPr>
        <p:cNvPr id="1" name="Shape 97"/>
        <p:cNvGrpSpPr/>
        <p:nvPr/>
      </p:nvGrpSpPr>
      <p:grpSpPr>
        <a:xfrm>
          <a:off x="0" y="0"/>
          <a:ext cx="0" cy="0"/>
          <a:chOff x="0" y="0"/>
          <a:chExt cx="0" cy="0"/>
        </a:xfrm>
      </p:grpSpPr>
      <p:sp>
        <p:nvSpPr>
          <p:cNvPr id="98" name="Google Shape;98;p21"/>
          <p:cNvSpPr txBox="1">
            <a:spLocks noGrp="1"/>
          </p:cNvSpPr>
          <p:nvPr>
            <p:ph type="body" idx="1"/>
          </p:nvPr>
        </p:nvSpPr>
        <p:spPr>
          <a:xfrm>
            <a:off x="6134101" y="1"/>
            <a:ext cx="6057900" cy="6842616"/>
          </a:xfrm>
          <a:prstGeom prst="rect">
            <a:avLst/>
          </a:prstGeom>
          <a:noFill/>
          <a:ln>
            <a:noFill/>
          </a:ln>
        </p:spPr>
        <p:txBody>
          <a:bodyPr spcFirstLastPara="1" wrap="square" lIns="0" tIns="0" rIns="0" bIns="0" anchor="t" anchorCtr="0">
            <a:normAutofit/>
          </a:bodyPr>
          <a:lstStyle>
            <a:lvl1pPr marL="609585" lvl="0" indent="-507987" algn="l">
              <a:lnSpc>
                <a:spcPct val="90000"/>
              </a:lnSpc>
              <a:spcBef>
                <a:spcPts val="0"/>
              </a:spcBef>
              <a:spcAft>
                <a:spcPts val="0"/>
              </a:spcAft>
              <a:buClr>
                <a:schemeClr val="dk1"/>
              </a:buClr>
              <a:buSzPts val="2400"/>
              <a:buChar char="•"/>
              <a:defRPr sz="3200" b="0" i="0">
                <a:latin typeface="Arial"/>
                <a:ea typeface="Arial"/>
                <a:cs typeface="Arial"/>
                <a:sym typeface="Arial"/>
              </a:defRPr>
            </a:lvl1pPr>
            <a:lvl2pPr marL="1219170" lvl="1" indent="-482588" algn="l">
              <a:lnSpc>
                <a:spcPct val="90000"/>
              </a:lnSpc>
              <a:spcBef>
                <a:spcPts val="1600"/>
              </a:spcBef>
              <a:spcAft>
                <a:spcPts val="0"/>
              </a:spcAft>
              <a:buClr>
                <a:schemeClr val="dk1"/>
              </a:buClr>
              <a:buSzPts val="2100"/>
              <a:buChar char="•"/>
              <a:defRPr sz="2800" b="0" i="0">
                <a:latin typeface="Arial"/>
                <a:ea typeface="Arial"/>
                <a:cs typeface="Arial"/>
                <a:sym typeface="Arial"/>
              </a:defRPr>
            </a:lvl2pPr>
            <a:lvl3pPr marL="1828754" lvl="2" indent="-457189" algn="l">
              <a:lnSpc>
                <a:spcPct val="90000"/>
              </a:lnSpc>
              <a:spcBef>
                <a:spcPts val="1600"/>
              </a:spcBef>
              <a:spcAft>
                <a:spcPts val="0"/>
              </a:spcAft>
              <a:buClr>
                <a:schemeClr val="dk1"/>
              </a:buClr>
              <a:buSzPts val="1800"/>
              <a:buChar char="•"/>
              <a:defRPr sz="2400" b="0" i="0">
                <a:latin typeface="Arial"/>
                <a:ea typeface="Arial"/>
                <a:cs typeface="Arial"/>
                <a:sym typeface="Arial"/>
              </a:defRPr>
            </a:lvl3pPr>
            <a:lvl4pPr marL="2438339" lvl="3" indent="-431789" algn="l">
              <a:lnSpc>
                <a:spcPct val="90000"/>
              </a:lnSpc>
              <a:spcBef>
                <a:spcPts val="1600"/>
              </a:spcBef>
              <a:spcAft>
                <a:spcPts val="0"/>
              </a:spcAft>
              <a:buClr>
                <a:schemeClr val="dk1"/>
              </a:buClr>
              <a:buSzPts val="1500"/>
              <a:buChar char="•"/>
              <a:defRPr sz="2000" b="0" i="0">
                <a:latin typeface="Arial"/>
                <a:ea typeface="Arial"/>
                <a:cs typeface="Arial"/>
                <a:sym typeface="Arial"/>
              </a:defRPr>
            </a:lvl4pPr>
            <a:lvl5pPr marL="3047924" lvl="4" indent="-431789" algn="l">
              <a:lnSpc>
                <a:spcPct val="90000"/>
              </a:lnSpc>
              <a:spcBef>
                <a:spcPts val="1600"/>
              </a:spcBef>
              <a:spcAft>
                <a:spcPts val="0"/>
              </a:spcAft>
              <a:buClr>
                <a:schemeClr val="dk1"/>
              </a:buClr>
              <a:buSzPts val="1500"/>
              <a:buChar char="•"/>
              <a:defRPr sz="2000" b="0" i="0">
                <a:latin typeface="Arial"/>
                <a:ea typeface="Arial"/>
                <a:cs typeface="Arial"/>
                <a:sym typeface="Arial"/>
              </a:defRPr>
            </a:lvl5pPr>
            <a:lvl6pPr marL="3657509" lvl="5" indent="-431789" algn="l">
              <a:lnSpc>
                <a:spcPct val="90000"/>
              </a:lnSpc>
              <a:spcBef>
                <a:spcPts val="1600"/>
              </a:spcBef>
              <a:spcAft>
                <a:spcPts val="0"/>
              </a:spcAft>
              <a:buClr>
                <a:schemeClr val="dk1"/>
              </a:buClr>
              <a:buSzPts val="1500"/>
              <a:buChar char="•"/>
              <a:defRPr sz="2000"/>
            </a:lvl6pPr>
            <a:lvl7pPr marL="4267093" lvl="6" indent="-431789" algn="l">
              <a:lnSpc>
                <a:spcPct val="90000"/>
              </a:lnSpc>
              <a:spcBef>
                <a:spcPts val="533"/>
              </a:spcBef>
              <a:spcAft>
                <a:spcPts val="0"/>
              </a:spcAft>
              <a:buClr>
                <a:schemeClr val="dk1"/>
              </a:buClr>
              <a:buSzPts val="1500"/>
              <a:buChar char="•"/>
              <a:defRPr sz="2000"/>
            </a:lvl7pPr>
            <a:lvl8pPr marL="4876678" lvl="7" indent="-431789" algn="l">
              <a:lnSpc>
                <a:spcPct val="90000"/>
              </a:lnSpc>
              <a:spcBef>
                <a:spcPts val="533"/>
              </a:spcBef>
              <a:spcAft>
                <a:spcPts val="0"/>
              </a:spcAft>
              <a:buClr>
                <a:schemeClr val="dk1"/>
              </a:buClr>
              <a:buSzPts val="1500"/>
              <a:buChar char="•"/>
              <a:defRPr sz="2000"/>
            </a:lvl8pPr>
            <a:lvl9pPr marL="5486263" lvl="8" indent="-431789" algn="l">
              <a:lnSpc>
                <a:spcPct val="90000"/>
              </a:lnSpc>
              <a:spcBef>
                <a:spcPts val="533"/>
              </a:spcBef>
              <a:spcAft>
                <a:spcPts val="0"/>
              </a:spcAft>
              <a:buClr>
                <a:schemeClr val="dk1"/>
              </a:buClr>
              <a:buSzPts val="1500"/>
              <a:buChar char="•"/>
              <a:defRPr sz="2000"/>
            </a:lvl9pPr>
          </a:lstStyle>
          <a:p>
            <a:endParaRPr/>
          </a:p>
        </p:txBody>
      </p:sp>
      <p:sp>
        <p:nvSpPr>
          <p:cNvPr id="99" name="Google Shape;99;p21"/>
          <p:cNvSpPr txBox="1">
            <a:spLocks noGrp="1"/>
          </p:cNvSpPr>
          <p:nvPr>
            <p:ph type="title"/>
          </p:nvPr>
        </p:nvSpPr>
        <p:spPr>
          <a:xfrm>
            <a:off x="419100" y="502784"/>
            <a:ext cx="4876800" cy="1402216"/>
          </a:xfrm>
          <a:prstGeom prst="rect">
            <a:avLst/>
          </a:prstGeom>
          <a:noFill/>
          <a:ln>
            <a:noFill/>
          </a:ln>
        </p:spPr>
        <p:txBody>
          <a:bodyPr spcFirstLastPara="1" wrap="square" lIns="0" tIns="0" rIns="0" bIns="0" anchor="t" anchorCtr="0">
            <a:normAutofit/>
          </a:bodyPr>
          <a:lstStyle>
            <a:lvl1pPr lvl="0" algn="l">
              <a:lnSpc>
                <a:spcPct val="85000"/>
              </a:lnSpc>
              <a:spcBef>
                <a:spcPts val="0"/>
              </a:spcBef>
              <a:spcAft>
                <a:spcPts val="0"/>
              </a:spcAft>
              <a:buClr>
                <a:schemeClr val="dk1"/>
              </a:buClr>
              <a:buSzPts val="2100"/>
              <a:buFont typeface="Arial Black"/>
              <a:buNone/>
              <a:defRPr sz="2800"/>
            </a:lvl1pPr>
            <a:lvl2pPr lvl="1">
              <a:spcBef>
                <a:spcPts val="160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0" name="Google Shape;100;p21"/>
          <p:cNvSpPr txBox="1">
            <a:spLocks noGrp="1"/>
          </p:cNvSpPr>
          <p:nvPr>
            <p:ph type="body" idx="2"/>
          </p:nvPr>
        </p:nvSpPr>
        <p:spPr>
          <a:xfrm>
            <a:off x="419100" y="1981201"/>
            <a:ext cx="4876800" cy="4391209"/>
          </a:xfrm>
          <a:prstGeom prst="rect">
            <a:avLst/>
          </a:prstGeom>
          <a:noFill/>
          <a:ln>
            <a:noFill/>
          </a:ln>
        </p:spPr>
        <p:txBody>
          <a:bodyPr spcFirstLastPara="1" wrap="square" lIns="0" tIns="0" rIns="0" bIns="0" anchor="t" anchorCtr="0">
            <a:normAutofit/>
          </a:bodyPr>
          <a:lstStyle>
            <a:lvl1pPr marL="609585" lvl="0" indent="-406390" algn="l">
              <a:lnSpc>
                <a:spcPct val="90000"/>
              </a:lnSpc>
              <a:spcBef>
                <a:spcPts val="0"/>
              </a:spcBef>
              <a:spcAft>
                <a:spcPts val="0"/>
              </a:spcAft>
              <a:buClr>
                <a:schemeClr val="dk1"/>
              </a:buClr>
              <a:buSzPts val="1200"/>
              <a:buChar char="•"/>
              <a:defRPr sz="1600" b="0" i="0">
                <a:latin typeface="Arial"/>
                <a:ea typeface="Arial"/>
                <a:cs typeface="Arial"/>
                <a:sym typeface="Arial"/>
              </a:defRPr>
            </a:lvl1pPr>
            <a:lvl2pPr marL="1219170" lvl="1" indent="-397923" algn="l">
              <a:lnSpc>
                <a:spcPct val="90000"/>
              </a:lnSpc>
              <a:spcBef>
                <a:spcPts val="1600"/>
              </a:spcBef>
              <a:spcAft>
                <a:spcPts val="0"/>
              </a:spcAft>
              <a:buClr>
                <a:schemeClr val="dk1"/>
              </a:buClr>
              <a:buSzPts val="1100"/>
              <a:buChar char="•"/>
              <a:defRPr sz="1467" b="0" i="0">
                <a:latin typeface="Arial"/>
                <a:ea typeface="Arial"/>
                <a:cs typeface="Arial"/>
                <a:sym typeface="Arial"/>
              </a:defRPr>
            </a:lvl2pPr>
            <a:lvl3pPr marL="1828754" lvl="2"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3pPr>
            <a:lvl4pPr marL="2438339" lvl="3"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4pPr>
            <a:lvl5pPr marL="3047924" lvl="4"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5pPr>
            <a:lvl6pPr marL="3657509" lvl="5" indent="-423323" algn="l">
              <a:lnSpc>
                <a:spcPct val="90000"/>
              </a:lnSpc>
              <a:spcBef>
                <a:spcPts val="1600"/>
              </a:spcBef>
              <a:spcAft>
                <a:spcPts val="0"/>
              </a:spcAft>
              <a:buClr>
                <a:schemeClr val="dk1"/>
              </a:buClr>
              <a:buSzPts val="1400"/>
              <a:buChar char="•"/>
              <a:defRPr/>
            </a:lvl6pPr>
            <a:lvl7pPr marL="4267093" lvl="6" indent="-423323" algn="l">
              <a:lnSpc>
                <a:spcPct val="90000"/>
              </a:lnSpc>
              <a:spcBef>
                <a:spcPts val="533"/>
              </a:spcBef>
              <a:spcAft>
                <a:spcPts val="0"/>
              </a:spcAft>
              <a:buClr>
                <a:schemeClr val="dk1"/>
              </a:buClr>
              <a:buSzPts val="1400"/>
              <a:buChar char="•"/>
              <a:defRPr/>
            </a:lvl7pPr>
            <a:lvl8pPr marL="4876678" lvl="7" indent="-423323" algn="l">
              <a:lnSpc>
                <a:spcPct val="90000"/>
              </a:lnSpc>
              <a:spcBef>
                <a:spcPts val="533"/>
              </a:spcBef>
              <a:spcAft>
                <a:spcPts val="0"/>
              </a:spcAft>
              <a:buClr>
                <a:schemeClr val="dk1"/>
              </a:buClr>
              <a:buSzPts val="1400"/>
              <a:buChar char="•"/>
              <a:defRPr/>
            </a:lvl8pPr>
            <a:lvl9pPr marL="5486263" lvl="8" indent="-423323" algn="l">
              <a:lnSpc>
                <a:spcPct val="90000"/>
              </a:lnSpc>
              <a:spcBef>
                <a:spcPts val="533"/>
              </a:spcBef>
              <a:spcAft>
                <a:spcPts val="0"/>
              </a:spcAft>
              <a:buClr>
                <a:schemeClr val="dk1"/>
              </a:buClr>
              <a:buSzPts val="1400"/>
              <a:buChar char="•"/>
              <a:defRPr/>
            </a:lvl9pPr>
          </a:lstStyle>
          <a:p>
            <a:endParaRPr/>
          </a:p>
        </p:txBody>
      </p:sp>
      <p:sp>
        <p:nvSpPr>
          <p:cNvPr id="101" name="Google Shape;101;p21"/>
          <p:cNvSpPr txBox="1"/>
          <p:nvPr/>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400"/>
              <a:buFont typeface="Arial"/>
              <a:buNone/>
            </a:pPr>
            <a:r>
              <a:rPr lang="en" sz="667" b="0" i="0" u="none" strike="noStrike" cap="none">
                <a:solidFill>
                  <a:schemeClr val="dk1"/>
                </a:solidFill>
                <a:latin typeface="Arial"/>
                <a:ea typeface="Arial"/>
                <a:cs typeface="Arial"/>
                <a:sym typeface="Arial"/>
              </a:rPr>
              <a:t>© MOMENTUM WORLDWIDE 2020 IN CONFIDENCE. </a:t>
            </a:r>
            <a:br>
              <a:rPr lang="en" sz="667" b="0" i="0" u="none" strike="noStrike" cap="none">
                <a:solidFill>
                  <a:schemeClr val="dk1"/>
                </a:solidFill>
                <a:latin typeface="Arial"/>
                <a:ea typeface="Arial"/>
                <a:cs typeface="Arial"/>
                <a:sym typeface="Arial"/>
              </a:rPr>
            </a:br>
            <a:r>
              <a:rPr lang="en" sz="667" b="0" i="0" u="none" strike="noStrike" cap="none">
                <a:solidFill>
                  <a:schemeClr val="dk1"/>
                </a:solidFill>
                <a:latin typeface="Arial"/>
                <a:ea typeface="Arial"/>
                <a:cs typeface="Arial"/>
                <a:sym typeface="Arial"/>
              </a:rPr>
              <a:t>THIS DOCUMENT MAY NOT BE DISTRIBUTED OR COPIED WITHOUT PRIOR CONSENT.</a:t>
            </a:r>
            <a:endParaRPr sz="667" b="0" i="0" u="none" strike="noStrike" cap="none">
              <a:solidFill>
                <a:schemeClr val="dk1"/>
              </a:solidFill>
              <a:latin typeface="Arial"/>
              <a:ea typeface="Arial"/>
              <a:cs typeface="Arial"/>
              <a:sym typeface="Arial"/>
            </a:endParaRPr>
          </a:p>
        </p:txBody>
      </p:sp>
      <p:sp>
        <p:nvSpPr>
          <p:cNvPr id="102" name="Google Shape;102;p21"/>
          <p:cNvSpPr txBox="1">
            <a:spLocks noGrp="1"/>
          </p:cNvSpPr>
          <p:nvPr>
            <p:ph type="sldNum" idx="12"/>
          </p:nvPr>
        </p:nvSpPr>
        <p:spPr>
          <a:xfrm>
            <a:off x="9255911" y="137659"/>
            <a:ext cx="2743200" cy="365125"/>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1067" b="0" i="0">
                <a:solidFill>
                  <a:schemeClr val="dk1"/>
                </a:solidFill>
                <a:latin typeface="Arial"/>
                <a:ea typeface="Arial"/>
                <a:cs typeface="Arial"/>
                <a:sym typeface="Arial"/>
              </a:defRPr>
            </a:lvl1pPr>
            <a:lvl2pPr marL="0" lvl="1" indent="0" algn="r">
              <a:spcBef>
                <a:spcPts val="0"/>
              </a:spcBef>
              <a:buNone/>
              <a:defRPr sz="1067" b="0" i="0">
                <a:solidFill>
                  <a:schemeClr val="dk1"/>
                </a:solidFill>
                <a:latin typeface="Arial"/>
                <a:ea typeface="Arial"/>
                <a:cs typeface="Arial"/>
                <a:sym typeface="Arial"/>
              </a:defRPr>
            </a:lvl2pPr>
            <a:lvl3pPr marL="0" lvl="2" indent="0" algn="r">
              <a:spcBef>
                <a:spcPts val="0"/>
              </a:spcBef>
              <a:buNone/>
              <a:defRPr sz="1067" b="0" i="0">
                <a:solidFill>
                  <a:schemeClr val="dk1"/>
                </a:solidFill>
                <a:latin typeface="Arial"/>
                <a:ea typeface="Arial"/>
                <a:cs typeface="Arial"/>
                <a:sym typeface="Arial"/>
              </a:defRPr>
            </a:lvl3pPr>
            <a:lvl4pPr marL="0" lvl="3" indent="0" algn="r">
              <a:spcBef>
                <a:spcPts val="0"/>
              </a:spcBef>
              <a:buNone/>
              <a:defRPr sz="1067" b="0" i="0">
                <a:solidFill>
                  <a:schemeClr val="dk1"/>
                </a:solidFill>
                <a:latin typeface="Arial"/>
                <a:ea typeface="Arial"/>
                <a:cs typeface="Arial"/>
                <a:sym typeface="Arial"/>
              </a:defRPr>
            </a:lvl4pPr>
            <a:lvl5pPr marL="0" lvl="4" indent="0" algn="r">
              <a:spcBef>
                <a:spcPts val="0"/>
              </a:spcBef>
              <a:buNone/>
              <a:defRPr sz="1067" b="0" i="0">
                <a:solidFill>
                  <a:schemeClr val="dk1"/>
                </a:solidFill>
                <a:latin typeface="Arial"/>
                <a:ea typeface="Arial"/>
                <a:cs typeface="Arial"/>
                <a:sym typeface="Arial"/>
              </a:defRPr>
            </a:lvl5pPr>
            <a:lvl6pPr marL="0" lvl="5" indent="0" algn="r">
              <a:spcBef>
                <a:spcPts val="0"/>
              </a:spcBef>
              <a:buNone/>
              <a:defRPr sz="1067" b="0" i="0">
                <a:solidFill>
                  <a:schemeClr val="dk1"/>
                </a:solidFill>
                <a:latin typeface="Arial"/>
                <a:ea typeface="Arial"/>
                <a:cs typeface="Arial"/>
                <a:sym typeface="Arial"/>
              </a:defRPr>
            </a:lvl6pPr>
            <a:lvl7pPr marL="0" lvl="6" indent="0" algn="r">
              <a:spcBef>
                <a:spcPts val="0"/>
              </a:spcBef>
              <a:buNone/>
              <a:defRPr sz="1067" b="0" i="0">
                <a:solidFill>
                  <a:schemeClr val="dk1"/>
                </a:solidFill>
                <a:latin typeface="Arial"/>
                <a:ea typeface="Arial"/>
                <a:cs typeface="Arial"/>
                <a:sym typeface="Arial"/>
              </a:defRPr>
            </a:lvl7pPr>
            <a:lvl8pPr marL="0" lvl="7" indent="0" algn="r">
              <a:spcBef>
                <a:spcPts val="0"/>
              </a:spcBef>
              <a:buNone/>
              <a:defRPr sz="1067" b="0" i="0">
                <a:solidFill>
                  <a:schemeClr val="dk1"/>
                </a:solidFill>
                <a:latin typeface="Arial"/>
                <a:ea typeface="Arial"/>
                <a:cs typeface="Arial"/>
                <a:sym typeface="Arial"/>
              </a:defRPr>
            </a:lvl8pPr>
            <a:lvl9pPr marL="0" lvl="8" indent="0" algn="r">
              <a:spcBef>
                <a:spcPts val="0"/>
              </a:spcBef>
              <a:buNone/>
              <a:defRPr sz="1067" b="0" i="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103" name="Google Shape;103;p21"/>
          <p:cNvPicPr preferRelativeResize="0"/>
          <p:nvPr/>
        </p:nvPicPr>
        <p:blipFill rotWithShape="1">
          <a:blip r:embed="rId2">
            <a:alphaModFix/>
          </a:blip>
          <a:srcRect/>
          <a:stretch/>
        </p:blipFill>
        <p:spPr>
          <a:xfrm>
            <a:off x="11604056" y="6367040"/>
            <a:ext cx="365760" cy="365760"/>
          </a:xfrm>
          <a:prstGeom prst="rect">
            <a:avLst/>
          </a:prstGeom>
          <a:noFill/>
          <a:ln>
            <a:noFill/>
          </a:ln>
        </p:spPr>
      </p:pic>
      <p:pic>
        <p:nvPicPr>
          <p:cNvPr id="104" name="Google Shape;104;p21"/>
          <p:cNvPicPr preferRelativeResize="0"/>
          <p:nvPr/>
        </p:nvPicPr>
        <p:blipFill rotWithShape="1">
          <a:blip r:embed="rId3">
            <a:alphaModFix/>
          </a:blip>
          <a:srcRect/>
          <a:stretch/>
        </p:blipFill>
        <p:spPr>
          <a:xfrm flipH="1">
            <a:off x="419103" y="1"/>
            <a:ext cx="2971797" cy="289417"/>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arge Image">
  <p:cSld name="Large Image">
    <p:spTree>
      <p:nvGrpSpPr>
        <p:cNvPr id="1" name="Shape 105"/>
        <p:cNvGrpSpPr/>
        <p:nvPr/>
      </p:nvGrpSpPr>
      <p:grpSpPr>
        <a:xfrm>
          <a:off x="0" y="0"/>
          <a:ext cx="0" cy="0"/>
          <a:chOff x="0" y="0"/>
          <a:chExt cx="0" cy="0"/>
        </a:xfrm>
      </p:grpSpPr>
      <p:sp>
        <p:nvSpPr>
          <p:cNvPr id="106" name="Google Shape;106;p22"/>
          <p:cNvSpPr txBox="1">
            <a:spLocks noGrp="1"/>
          </p:cNvSpPr>
          <p:nvPr>
            <p:ph type="body" idx="1"/>
          </p:nvPr>
        </p:nvSpPr>
        <p:spPr>
          <a:xfrm>
            <a:off x="4381501" y="1"/>
            <a:ext cx="7810500" cy="6842616"/>
          </a:xfrm>
          <a:prstGeom prst="rect">
            <a:avLst/>
          </a:prstGeom>
          <a:noFill/>
          <a:ln>
            <a:noFill/>
          </a:ln>
        </p:spPr>
        <p:txBody>
          <a:bodyPr spcFirstLastPara="1" wrap="square" lIns="0" tIns="0" rIns="0" bIns="0" anchor="t" anchorCtr="0">
            <a:normAutofit/>
          </a:bodyPr>
          <a:lstStyle>
            <a:lvl1pPr marL="609585" lvl="0" indent="-406390" algn="l">
              <a:lnSpc>
                <a:spcPct val="90000"/>
              </a:lnSpc>
              <a:spcBef>
                <a:spcPts val="0"/>
              </a:spcBef>
              <a:spcAft>
                <a:spcPts val="0"/>
              </a:spcAft>
              <a:buClr>
                <a:schemeClr val="dk1"/>
              </a:buClr>
              <a:buSzPts val="1200"/>
              <a:buChar char="•"/>
              <a:defRPr sz="1600" b="0" i="0">
                <a:latin typeface="Arial"/>
                <a:ea typeface="Arial"/>
                <a:cs typeface="Arial"/>
                <a:sym typeface="Arial"/>
              </a:defRPr>
            </a:lvl1pPr>
            <a:lvl2pPr marL="1219170" lvl="1" indent="-397923" algn="l">
              <a:lnSpc>
                <a:spcPct val="90000"/>
              </a:lnSpc>
              <a:spcBef>
                <a:spcPts val="1600"/>
              </a:spcBef>
              <a:spcAft>
                <a:spcPts val="0"/>
              </a:spcAft>
              <a:buClr>
                <a:schemeClr val="dk1"/>
              </a:buClr>
              <a:buSzPts val="1100"/>
              <a:buChar char="•"/>
              <a:defRPr sz="1467" b="0" i="0">
                <a:latin typeface="Arial"/>
                <a:ea typeface="Arial"/>
                <a:cs typeface="Arial"/>
                <a:sym typeface="Arial"/>
              </a:defRPr>
            </a:lvl2pPr>
            <a:lvl3pPr marL="1828754" lvl="2"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3pPr>
            <a:lvl4pPr marL="2438339" lvl="3" indent="-372524" algn="l">
              <a:lnSpc>
                <a:spcPct val="90000"/>
              </a:lnSpc>
              <a:spcBef>
                <a:spcPts val="1600"/>
              </a:spcBef>
              <a:spcAft>
                <a:spcPts val="0"/>
              </a:spcAft>
              <a:buClr>
                <a:schemeClr val="dk1"/>
              </a:buClr>
              <a:buSzPts val="800"/>
              <a:buChar char="•"/>
              <a:defRPr sz="1067" b="0" i="0">
                <a:latin typeface="Arial"/>
                <a:ea typeface="Arial"/>
                <a:cs typeface="Arial"/>
                <a:sym typeface="Arial"/>
              </a:defRPr>
            </a:lvl4pPr>
            <a:lvl5pPr marL="3047924" lvl="4" indent="-372524" algn="l">
              <a:lnSpc>
                <a:spcPct val="90000"/>
              </a:lnSpc>
              <a:spcBef>
                <a:spcPts val="1600"/>
              </a:spcBef>
              <a:spcAft>
                <a:spcPts val="0"/>
              </a:spcAft>
              <a:buClr>
                <a:schemeClr val="dk1"/>
              </a:buClr>
              <a:buSzPts val="800"/>
              <a:buChar char="•"/>
              <a:defRPr sz="1067" b="0" i="0">
                <a:latin typeface="Arial"/>
                <a:ea typeface="Arial"/>
                <a:cs typeface="Arial"/>
                <a:sym typeface="Arial"/>
              </a:defRPr>
            </a:lvl5pPr>
            <a:lvl6pPr marL="3657509" lvl="5" indent="-431789" algn="l">
              <a:lnSpc>
                <a:spcPct val="90000"/>
              </a:lnSpc>
              <a:spcBef>
                <a:spcPts val="1600"/>
              </a:spcBef>
              <a:spcAft>
                <a:spcPts val="0"/>
              </a:spcAft>
              <a:buClr>
                <a:schemeClr val="dk1"/>
              </a:buClr>
              <a:buSzPts val="1500"/>
              <a:buChar char="•"/>
              <a:defRPr sz="2000"/>
            </a:lvl6pPr>
            <a:lvl7pPr marL="4267093" lvl="6" indent="-431789" algn="l">
              <a:lnSpc>
                <a:spcPct val="90000"/>
              </a:lnSpc>
              <a:spcBef>
                <a:spcPts val="533"/>
              </a:spcBef>
              <a:spcAft>
                <a:spcPts val="0"/>
              </a:spcAft>
              <a:buClr>
                <a:schemeClr val="dk1"/>
              </a:buClr>
              <a:buSzPts val="1500"/>
              <a:buChar char="•"/>
              <a:defRPr sz="2000"/>
            </a:lvl7pPr>
            <a:lvl8pPr marL="4876678" lvl="7" indent="-431789" algn="l">
              <a:lnSpc>
                <a:spcPct val="90000"/>
              </a:lnSpc>
              <a:spcBef>
                <a:spcPts val="533"/>
              </a:spcBef>
              <a:spcAft>
                <a:spcPts val="0"/>
              </a:spcAft>
              <a:buClr>
                <a:schemeClr val="dk1"/>
              </a:buClr>
              <a:buSzPts val="1500"/>
              <a:buChar char="•"/>
              <a:defRPr sz="2000"/>
            </a:lvl8pPr>
            <a:lvl9pPr marL="5486263" lvl="8" indent="-431789" algn="l">
              <a:lnSpc>
                <a:spcPct val="90000"/>
              </a:lnSpc>
              <a:spcBef>
                <a:spcPts val="533"/>
              </a:spcBef>
              <a:spcAft>
                <a:spcPts val="0"/>
              </a:spcAft>
              <a:buClr>
                <a:schemeClr val="dk1"/>
              </a:buClr>
              <a:buSzPts val="1500"/>
              <a:buChar char="•"/>
              <a:defRPr sz="2000"/>
            </a:lvl9pPr>
          </a:lstStyle>
          <a:p>
            <a:endParaRPr/>
          </a:p>
        </p:txBody>
      </p:sp>
      <p:sp>
        <p:nvSpPr>
          <p:cNvPr id="107" name="Google Shape;107;p22"/>
          <p:cNvSpPr txBox="1">
            <a:spLocks noGrp="1"/>
          </p:cNvSpPr>
          <p:nvPr>
            <p:ph type="title"/>
          </p:nvPr>
        </p:nvSpPr>
        <p:spPr>
          <a:xfrm>
            <a:off x="419101" y="502786"/>
            <a:ext cx="3390900" cy="1402215"/>
          </a:xfrm>
          <a:prstGeom prst="rect">
            <a:avLst/>
          </a:prstGeom>
          <a:noFill/>
          <a:ln>
            <a:noFill/>
          </a:ln>
        </p:spPr>
        <p:txBody>
          <a:bodyPr spcFirstLastPara="1" wrap="square" lIns="0" tIns="0" rIns="0" bIns="0" anchor="t" anchorCtr="0">
            <a:normAutofit/>
          </a:bodyPr>
          <a:lstStyle>
            <a:lvl1pPr lvl="0" algn="l">
              <a:lnSpc>
                <a:spcPct val="85000"/>
              </a:lnSpc>
              <a:spcBef>
                <a:spcPts val="0"/>
              </a:spcBef>
              <a:spcAft>
                <a:spcPts val="0"/>
              </a:spcAft>
              <a:buClr>
                <a:schemeClr val="dk1"/>
              </a:buClr>
              <a:buSzPts val="2100"/>
              <a:buFont typeface="Arial Black"/>
              <a:buNone/>
              <a:defRPr sz="2800"/>
            </a:lvl1pPr>
            <a:lvl2pPr lvl="1">
              <a:spcBef>
                <a:spcPts val="160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8" name="Google Shape;108;p22"/>
          <p:cNvSpPr txBox="1">
            <a:spLocks noGrp="1"/>
          </p:cNvSpPr>
          <p:nvPr>
            <p:ph type="body" idx="2"/>
          </p:nvPr>
        </p:nvSpPr>
        <p:spPr>
          <a:xfrm>
            <a:off x="419101" y="1981201"/>
            <a:ext cx="3390900" cy="4381500"/>
          </a:xfrm>
          <a:prstGeom prst="rect">
            <a:avLst/>
          </a:prstGeom>
          <a:noFill/>
          <a:ln>
            <a:noFill/>
          </a:ln>
        </p:spPr>
        <p:txBody>
          <a:bodyPr spcFirstLastPara="1" wrap="square" lIns="0" tIns="0" rIns="0" bIns="0" anchor="t" anchorCtr="0">
            <a:normAutofit/>
          </a:bodyPr>
          <a:lstStyle>
            <a:lvl1pPr marL="609585" lvl="0" indent="-406390" algn="l">
              <a:lnSpc>
                <a:spcPct val="90000"/>
              </a:lnSpc>
              <a:spcBef>
                <a:spcPts val="0"/>
              </a:spcBef>
              <a:spcAft>
                <a:spcPts val="0"/>
              </a:spcAft>
              <a:buClr>
                <a:schemeClr val="dk1"/>
              </a:buClr>
              <a:buSzPts val="1200"/>
              <a:buChar char="•"/>
              <a:defRPr sz="1600" b="0" i="0">
                <a:latin typeface="Arial"/>
                <a:ea typeface="Arial"/>
                <a:cs typeface="Arial"/>
                <a:sym typeface="Arial"/>
              </a:defRPr>
            </a:lvl1pPr>
            <a:lvl2pPr marL="1219170" lvl="1" indent="-397923" algn="l">
              <a:lnSpc>
                <a:spcPct val="90000"/>
              </a:lnSpc>
              <a:spcBef>
                <a:spcPts val="1600"/>
              </a:spcBef>
              <a:spcAft>
                <a:spcPts val="0"/>
              </a:spcAft>
              <a:buClr>
                <a:schemeClr val="dk1"/>
              </a:buClr>
              <a:buSzPts val="1100"/>
              <a:buChar char="•"/>
              <a:defRPr sz="1467" b="0" i="0">
                <a:latin typeface="Arial"/>
                <a:ea typeface="Arial"/>
                <a:cs typeface="Arial"/>
                <a:sym typeface="Arial"/>
              </a:defRPr>
            </a:lvl2pPr>
            <a:lvl3pPr marL="1828754" lvl="2"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3pPr>
            <a:lvl4pPr marL="2438339" lvl="3"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4pPr>
            <a:lvl5pPr marL="3047924" lvl="4"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5pPr>
            <a:lvl6pPr marL="3657509" lvl="5" indent="-423323" algn="l">
              <a:lnSpc>
                <a:spcPct val="90000"/>
              </a:lnSpc>
              <a:spcBef>
                <a:spcPts val="1600"/>
              </a:spcBef>
              <a:spcAft>
                <a:spcPts val="0"/>
              </a:spcAft>
              <a:buClr>
                <a:schemeClr val="dk1"/>
              </a:buClr>
              <a:buSzPts val="1400"/>
              <a:buChar char="•"/>
              <a:defRPr/>
            </a:lvl6pPr>
            <a:lvl7pPr marL="4267093" lvl="6" indent="-423323" algn="l">
              <a:lnSpc>
                <a:spcPct val="90000"/>
              </a:lnSpc>
              <a:spcBef>
                <a:spcPts val="533"/>
              </a:spcBef>
              <a:spcAft>
                <a:spcPts val="0"/>
              </a:spcAft>
              <a:buClr>
                <a:schemeClr val="dk1"/>
              </a:buClr>
              <a:buSzPts val="1400"/>
              <a:buChar char="•"/>
              <a:defRPr/>
            </a:lvl7pPr>
            <a:lvl8pPr marL="4876678" lvl="7" indent="-423323" algn="l">
              <a:lnSpc>
                <a:spcPct val="90000"/>
              </a:lnSpc>
              <a:spcBef>
                <a:spcPts val="533"/>
              </a:spcBef>
              <a:spcAft>
                <a:spcPts val="0"/>
              </a:spcAft>
              <a:buClr>
                <a:schemeClr val="dk1"/>
              </a:buClr>
              <a:buSzPts val="1400"/>
              <a:buChar char="•"/>
              <a:defRPr/>
            </a:lvl8pPr>
            <a:lvl9pPr marL="5486263" lvl="8" indent="-423323" algn="l">
              <a:lnSpc>
                <a:spcPct val="90000"/>
              </a:lnSpc>
              <a:spcBef>
                <a:spcPts val="533"/>
              </a:spcBef>
              <a:spcAft>
                <a:spcPts val="0"/>
              </a:spcAft>
              <a:buClr>
                <a:schemeClr val="dk1"/>
              </a:buClr>
              <a:buSzPts val="1400"/>
              <a:buChar char="•"/>
              <a:defRPr/>
            </a:lvl9pPr>
          </a:lstStyle>
          <a:p>
            <a:endParaRPr/>
          </a:p>
        </p:txBody>
      </p:sp>
      <p:sp>
        <p:nvSpPr>
          <p:cNvPr id="109" name="Google Shape;109;p22"/>
          <p:cNvSpPr txBox="1"/>
          <p:nvPr/>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400"/>
              <a:buFont typeface="Arial"/>
              <a:buNone/>
            </a:pPr>
            <a:r>
              <a:rPr lang="en" sz="667" b="0" i="0" u="none" strike="noStrike" cap="none">
                <a:solidFill>
                  <a:schemeClr val="dk1"/>
                </a:solidFill>
                <a:latin typeface="Arial"/>
                <a:ea typeface="Arial"/>
                <a:cs typeface="Arial"/>
                <a:sym typeface="Arial"/>
              </a:rPr>
              <a:t>© MOMENTUM WORLDWIDE 2020 IN CONFIDENCE. </a:t>
            </a:r>
            <a:br>
              <a:rPr lang="en" sz="667" b="0" i="0" u="none" strike="noStrike" cap="none">
                <a:solidFill>
                  <a:schemeClr val="dk1"/>
                </a:solidFill>
                <a:latin typeface="Arial"/>
                <a:ea typeface="Arial"/>
                <a:cs typeface="Arial"/>
                <a:sym typeface="Arial"/>
              </a:rPr>
            </a:br>
            <a:r>
              <a:rPr lang="en" sz="667" b="0" i="0" u="none" strike="noStrike" cap="none">
                <a:solidFill>
                  <a:schemeClr val="dk1"/>
                </a:solidFill>
                <a:latin typeface="Arial"/>
                <a:ea typeface="Arial"/>
                <a:cs typeface="Arial"/>
                <a:sym typeface="Arial"/>
              </a:rPr>
              <a:t>THIS DOCUMENT MAY NOT BE DISTRIBUTED OR COPIED WITHOUT PRIOR CONSENT.</a:t>
            </a:r>
            <a:endParaRPr sz="667" b="0" i="0" u="none" strike="noStrike" cap="none">
              <a:solidFill>
                <a:schemeClr val="dk1"/>
              </a:solidFill>
              <a:latin typeface="Arial"/>
              <a:ea typeface="Arial"/>
              <a:cs typeface="Arial"/>
              <a:sym typeface="Arial"/>
            </a:endParaRPr>
          </a:p>
        </p:txBody>
      </p:sp>
      <p:sp>
        <p:nvSpPr>
          <p:cNvPr id="110" name="Google Shape;110;p22"/>
          <p:cNvSpPr txBox="1">
            <a:spLocks noGrp="1"/>
          </p:cNvSpPr>
          <p:nvPr>
            <p:ph type="sldNum" idx="12"/>
          </p:nvPr>
        </p:nvSpPr>
        <p:spPr>
          <a:xfrm>
            <a:off x="9255911" y="137659"/>
            <a:ext cx="2743200" cy="365125"/>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1067" b="0" i="0">
                <a:solidFill>
                  <a:schemeClr val="dk1"/>
                </a:solidFill>
                <a:latin typeface="Arial"/>
                <a:ea typeface="Arial"/>
                <a:cs typeface="Arial"/>
                <a:sym typeface="Arial"/>
              </a:defRPr>
            </a:lvl1pPr>
            <a:lvl2pPr marL="0" lvl="1" indent="0" algn="r">
              <a:spcBef>
                <a:spcPts val="0"/>
              </a:spcBef>
              <a:buNone/>
              <a:defRPr sz="1067" b="0" i="0">
                <a:solidFill>
                  <a:schemeClr val="dk1"/>
                </a:solidFill>
                <a:latin typeface="Arial"/>
                <a:ea typeface="Arial"/>
                <a:cs typeface="Arial"/>
                <a:sym typeface="Arial"/>
              </a:defRPr>
            </a:lvl2pPr>
            <a:lvl3pPr marL="0" lvl="2" indent="0" algn="r">
              <a:spcBef>
                <a:spcPts val="0"/>
              </a:spcBef>
              <a:buNone/>
              <a:defRPr sz="1067" b="0" i="0">
                <a:solidFill>
                  <a:schemeClr val="dk1"/>
                </a:solidFill>
                <a:latin typeface="Arial"/>
                <a:ea typeface="Arial"/>
                <a:cs typeface="Arial"/>
                <a:sym typeface="Arial"/>
              </a:defRPr>
            </a:lvl3pPr>
            <a:lvl4pPr marL="0" lvl="3" indent="0" algn="r">
              <a:spcBef>
                <a:spcPts val="0"/>
              </a:spcBef>
              <a:buNone/>
              <a:defRPr sz="1067" b="0" i="0">
                <a:solidFill>
                  <a:schemeClr val="dk1"/>
                </a:solidFill>
                <a:latin typeface="Arial"/>
                <a:ea typeface="Arial"/>
                <a:cs typeface="Arial"/>
                <a:sym typeface="Arial"/>
              </a:defRPr>
            </a:lvl4pPr>
            <a:lvl5pPr marL="0" lvl="4" indent="0" algn="r">
              <a:spcBef>
                <a:spcPts val="0"/>
              </a:spcBef>
              <a:buNone/>
              <a:defRPr sz="1067" b="0" i="0">
                <a:solidFill>
                  <a:schemeClr val="dk1"/>
                </a:solidFill>
                <a:latin typeface="Arial"/>
                <a:ea typeface="Arial"/>
                <a:cs typeface="Arial"/>
                <a:sym typeface="Arial"/>
              </a:defRPr>
            </a:lvl5pPr>
            <a:lvl6pPr marL="0" lvl="5" indent="0" algn="r">
              <a:spcBef>
                <a:spcPts val="0"/>
              </a:spcBef>
              <a:buNone/>
              <a:defRPr sz="1067" b="0" i="0">
                <a:solidFill>
                  <a:schemeClr val="dk1"/>
                </a:solidFill>
                <a:latin typeface="Arial"/>
                <a:ea typeface="Arial"/>
                <a:cs typeface="Arial"/>
                <a:sym typeface="Arial"/>
              </a:defRPr>
            </a:lvl6pPr>
            <a:lvl7pPr marL="0" lvl="6" indent="0" algn="r">
              <a:spcBef>
                <a:spcPts val="0"/>
              </a:spcBef>
              <a:buNone/>
              <a:defRPr sz="1067" b="0" i="0">
                <a:solidFill>
                  <a:schemeClr val="dk1"/>
                </a:solidFill>
                <a:latin typeface="Arial"/>
                <a:ea typeface="Arial"/>
                <a:cs typeface="Arial"/>
                <a:sym typeface="Arial"/>
              </a:defRPr>
            </a:lvl7pPr>
            <a:lvl8pPr marL="0" lvl="7" indent="0" algn="r">
              <a:spcBef>
                <a:spcPts val="0"/>
              </a:spcBef>
              <a:buNone/>
              <a:defRPr sz="1067" b="0" i="0">
                <a:solidFill>
                  <a:schemeClr val="dk1"/>
                </a:solidFill>
                <a:latin typeface="Arial"/>
                <a:ea typeface="Arial"/>
                <a:cs typeface="Arial"/>
                <a:sym typeface="Arial"/>
              </a:defRPr>
            </a:lvl8pPr>
            <a:lvl9pPr marL="0" lvl="8" indent="0" algn="r">
              <a:spcBef>
                <a:spcPts val="0"/>
              </a:spcBef>
              <a:buNone/>
              <a:defRPr sz="1067" b="0" i="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111" name="Google Shape;111;p22"/>
          <p:cNvPicPr preferRelativeResize="0"/>
          <p:nvPr/>
        </p:nvPicPr>
        <p:blipFill rotWithShape="1">
          <a:blip r:embed="rId2">
            <a:alphaModFix/>
          </a:blip>
          <a:srcRect/>
          <a:stretch/>
        </p:blipFill>
        <p:spPr>
          <a:xfrm>
            <a:off x="11604056" y="6367040"/>
            <a:ext cx="365760" cy="365760"/>
          </a:xfrm>
          <a:prstGeom prst="rect">
            <a:avLst/>
          </a:prstGeom>
          <a:noFill/>
          <a:ln>
            <a:noFill/>
          </a:ln>
        </p:spPr>
      </p:pic>
      <p:pic>
        <p:nvPicPr>
          <p:cNvPr id="112" name="Google Shape;112;p22"/>
          <p:cNvPicPr preferRelativeResize="0"/>
          <p:nvPr/>
        </p:nvPicPr>
        <p:blipFill rotWithShape="1">
          <a:blip r:embed="rId3">
            <a:alphaModFix/>
          </a:blip>
          <a:srcRect/>
          <a:stretch/>
        </p:blipFill>
        <p:spPr>
          <a:xfrm flipH="1">
            <a:off x="419103" y="1"/>
            <a:ext cx="2971797" cy="289417"/>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Full-Bleed Image">
  <p:cSld name="Full-Bleed Image">
    <p:bg>
      <p:bgPr>
        <a:solidFill>
          <a:srgbClr val="6BF0D9"/>
        </a:solidFill>
        <a:effectLst/>
      </p:bgPr>
    </p:bg>
    <p:spTree>
      <p:nvGrpSpPr>
        <p:cNvPr id="1" name="Shape 113"/>
        <p:cNvGrpSpPr/>
        <p:nvPr/>
      </p:nvGrpSpPr>
      <p:grpSpPr>
        <a:xfrm>
          <a:off x="0" y="0"/>
          <a:ext cx="0" cy="0"/>
          <a:chOff x="0" y="0"/>
          <a:chExt cx="0" cy="0"/>
        </a:xfrm>
      </p:grpSpPr>
      <p:sp>
        <p:nvSpPr>
          <p:cNvPr id="114" name="Google Shape;114;p23"/>
          <p:cNvSpPr txBox="1">
            <a:spLocks noGrp="1"/>
          </p:cNvSpPr>
          <p:nvPr>
            <p:ph type="body" idx="1"/>
          </p:nvPr>
        </p:nvSpPr>
        <p:spPr>
          <a:xfrm>
            <a:off x="-1" y="1"/>
            <a:ext cx="12192001" cy="6842616"/>
          </a:xfrm>
          <a:prstGeom prst="rect">
            <a:avLst/>
          </a:prstGeom>
          <a:noFill/>
          <a:ln>
            <a:noFill/>
          </a:ln>
        </p:spPr>
        <p:txBody>
          <a:bodyPr spcFirstLastPara="1" wrap="square" lIns="0" tIns="0" rIns="0" bIns="0" anchor="t" anchorCtr="0">
            <a:normAutofit/>
          </a:bodyPr>
          <a:lstStyle>
            <a:lvl1pPr marL="609585" lvl="0" indent="-406390" algn="l">
              <a:lnSpc>
                <a:spcPct val="90000"/>
              </a:lnSpc>
              <a:spcBef>
                <a:spcPts val="0"/>
              </a:spcBef>
              <a:spcAft>
                <a:spcPts val="0"/>
              </a:spcAft>
              <a:buClr>
                <a:schemeClr val="dk1"/>
              </a:buClr>
              <a:buSzPts val="1200"/>
              <a:buChar char="•"/>
              <a:defRPr sz="1600" b="0" i="0">
                <a:latin typeface="Arial"/>
                <a:ea typeface="Arial"/>
                <a:cs typeface="Arial"/>
                <a:sym typeface="Arial"/>
              </a:defRPr>
            </a:lvl1pPr>
            <a:lvl2pPr marL="1219170" lvl="1" indent="-397923" algn="l">
              <a:lnSpc>
                <a:spcPct val="90000"/>
              </a:lnSpc>
              <a:spcBef>
                <a:spcPts val="1600"/>
              </a:spcBef>
              <a:spcAft>
                <a:spcPts val="0"/>
              </a:spcAft>
              <a:buClr>
                <a:schemeClr val="dk1"/>
              </a:buClr>
              <a:buSzPts val="1100"/>
              <a:buChar char="•"/>
              <a:defRPr sz="1467" b="0" i="0">
                <a:latin typeface="Arial"/>
                <a:ea typeface="Arial"/>
                <a:cs typeface="Arial"/>
                <a:sym typeface="Arial"/>
              </a:defRPr>
            </a:lvl2pPr>
            <a:lvl3pPr marL="1828754" lvl="2" indent="-380990" algn="l">
              <a:lnSpc>
                <a:spcPct val="90000"/>
              </a:lnSpc>
              <a:spcBef>
                <a:spcPts val="1600"/>
              </a:spcBef>
              <a:spcAft>
                <a:spcPts val="0"/>
              </a:spcAft>
              <a:buClr>
                <a:schemeClr val="dk1"/>
              </a:buClr>
              <a:buSzPts val="900"/>
              <a:buChar char="•"/>
              <a:defRPr sz="1200" b="0" i="0">
                <a:latin typeface="Arial"/>
                <a:ea typeface="Arial"/>
                <a:cs typeface="Arial"/>
                <a:sym typeface="Arial"/>
              </a:defRPr>
            </a:lvl3pPr>
            <a:lvl4pPr marL="2438339" lvl="3" indent="-372524" algn="l">
              <a:lnSpc>
                <a:spcPct val="90000"/>
              </a:lnSpc>
              <a:spcBef>
                <a:spcPts val="1600"/>
              </a:spcBef>
              <a:spcAft>
                <a:spcPts val="0"/>
              </a:spcAft>
              <a:buClr>
                <a:schemeClr val="dk1"/>
              </a:buClr>
              <a:buSzPts val="800"/>
              <a:buChar char="•"/>
              <a:defRPr sz="1067" b="0" i="0">
                <a:latin typeface="Arial"/>
                <a:ea typeface="Arial"/>
                <a:cs typeface="Arial"/>
                <a:sym typeface="Arial"/>
              </a:defRPr>
            </a:lvl4pPr>
            <a:lvl5pPr marL="3047924" lvl="4" indent="-372524" algn="l">
              <a:lnSpc>
                <a:spcPct val="90000"/>
              </a:lnSpc>
              <a:spcBef>
                <a:spcPts val="1600"/>
              </a:spcBef>
              <a:spcAft>
                <a:spcPts val="0"/>
              </a:spcAft>
              <a:buClr>
                <a:schemeClr val="dk1"/>
              </a:buClr>
              <a:buSzPts val="800"/>
              <a:buChar char="•"/>
              <a:defRPr sz="1067" b="0" i="0">
                <a:latin typeface="Arial"/>
                <a:ea typeface="Arial"/>
                <a:cs typeface="Arial"/>
                <a:sym typeface="Arial"/>
              </a:defRPr>
            </a:lvl5pPr>
            <a:lvl6pPr marL="3657509" lvl="5" indent="-431789" algn="l">
              <a:lnSpc>
                <a:spcPct val="90000"/>
              </a:lnSpc>
              <a:spcBef>
                <a:spcPts val="1600"/>
              </a:spcBef>
              <a:spcAft>
                <a:spcPts val="0"/>
              </a:spcAft>
              <a:buClr>
                <a:schemeClr val="dk1"/>
              </a:buClr>
              <a:buSzPts val="1500"/>
              <a:buChar char="•"/>
              <a:defRPr sz="2000"/>
            </a:lvl6pPr>
            <a:lvl7pPr marL="4267093" lvl="6" indent="-431789" algn="l">
              <a:lnSpc>
                <a:spcPct val="90000"/>
              </a:lnSpc>
              <a:spcBef>
                <a:spcPts val="533"/>
              </a:spcBef>
              <a:spcAft>
                <a:spcPts val="0"/>
              </a:spcAft>
              <a:buClr>
                <a:schemeClr val="dk1"/>
              </a:buClr>
              <a:buSzPts val="1500"/>
              <a:buChar char="•"/>
              <a:defRPr sz="2000"/>
            </a:lvl7pPr>
            <a:lvl8pPr marL="4876678" lvl="7" indent="-431789" algn="l">
              <a:lnSpc>
                <a:spcPct val="90000"/>
              </a:lnSpc>
              <a:spcBef>
                <a:spcPts val="533"/>
              </a:spcBef>
              <a:spcAft>
                <a:spcPts val="0"/>
              </a:spcAft>
              <a:buClr>
                <a:schemeClr val="dk1"/>
              </a:buClr>
              <a:buSzPts val="1500"/>
              <a:buChar char="•"/>
              <a:defRPr sz="2000"/>
            </a:lvl8pPr>
            <a:lvl9pPr marL="5486263" lvl="8" indent="-431789" algn="l">
              <a:lnSpc>
                <a:spcPct val="90000"/>
              </a:lnSpc>
              <a:spcBef>
                <a:spcPts val="533"/>
              </a:spcBef>
              <a:spcAft>
                <a:spcPts val="0"/>
              </a:spcAft>
              <a:buClr>
                <a:schemeClr val="dk1"/>
              </a:buClr>
              <a:buSzPts val="1500"/>
              <a:buChar char="•"/>
              <a:defRPr sz="2000"/>
            </a:lvl9pPr>
          </a:lstStyle>
          <a:p>
            <a:endParaRPr/>
          </a:p>
        </p:txBody>
      </p:sp>
      <p:sp>
        <p:nvSpPr>
          <p:cNvPr id="115" name="Google Shape;115;p23"/>
          <p:cNvSpPr txBox="1">
            <a:spLocks noGrp="1"/>
          </p:cNvSpPr>
          <p:nvPr>
            <p:ph type="title"/>
          </p:nvPr>
        </p:nvSpPr>
        <p:spPr>
          <a:xfrm>
            <a:off x="419100" y="502786"/>
            <a:ext cx="4876800" cy="1402215"/>
          </a:xfrm>
          <a:prstGeom prst="rect">
            <a:avLst/>
          </a:prstGeom>
          <a:noFill/>
          <a:ln>
            <a:noFill/>
          </a:ln>
        </p:spPr>
        <p:txBody>
          <a:bodyPr spcFirstLastPara="1" wrap="square" lIns="0" tIns="0" rIns="0" bIns="0" anchor="t" anchorCtr="0">
            <a:normAutofit/>
          </a:bodyPr>
          <a:lstStyle>
            <a:lvl1pPr lvl="0" algn="l">
              <a:lnSpc>
                <a:spcPct val="85000"/>
              </a:lnSpc>
              <a:spcBef>
                <a:spcPts val="0"/>
              </a:spcBef>
              <a:spcAft>
                <a:spcPts val="0"/>
              </a:spcAft>
              <a:buClr>
                <a:schemeClr val="lt1"/>
              </a:buClr>
              <a:buSzPts val="2100"/>
              <a:buFont typeface="Arial Black"/>
              <a:buNone/>
              <a:defRPr sz="2800">
                <a:solidFill>
                  <a:schemeClr val="lt1"/>
                </a:solidFill>
              </a:defRPr>
            </a:lvl1pPr>
            <a:lvl2pPr lvl="1">
              <a:spcBef>
                <a:spcPts val="160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6" name="Google Shape;116;p23"/>
          <p:cNvSpPr txBox="1">
            <a:spLocks noGrp="1"/>
          </p:cNvSpPr>
          <p:nvPr>
            <p:ph type="body" idx="2"/>
          </p:nvPr>
        </p:nvSpPr>
        <p:spPr>
          <a:xfrm>
            <a:off x="419100" y="1981201"/>
            <a:ext cx="4876800" cy="4381500"/>
          </a:xfrm>
          <a:prstGeom prst="rect">
            <a:avLst/>
          </a:prstGeom>
          <a:noFill/>
          <a:ln>
            <a:noFill/>
          </a:ln>
        </p:spPr>
        <p:txBody>
          <a:bodyPr spcFirstLastPara="1" wrap="square" lIns="0" tIns="0" rIns="0" bIns="0" anchor="t" anchorCtr="0">
            <a:normAutofit/>
          </a:bodyPr>
          <a:lstStyle>
            <a:lvl1pPr marL="609585" lvl="0" indent="-406390" algn="l">
              <a:lnSpc>
                <a:spcPct val="90000"/>
              </a:lnSpc>
              <a:spcBef>
                <a:spcPts val="0"/>
              </a:spcBef>
              <a:spcAft>
                <a:spcPts val="0"/>
              </a:spcAft>
              <a:buClr>
                <a:schemeClr val="lt1"/>
              </a:buClr>
              <a:buSzPts val="1200"/>
              <a:buChar char="•"/>
              <a:defRPr sz="1600" b="0" i="0">
                <a:solidFill>
                  <a:schemeClr val="lt1"/>
                </a:solidFill>
                <a:latin typeface="Arial"/>
                <a:ea typeface="Arial"/>
                <a:cs typeface="Arial"/>
                <a:sym typeface="Arial"/>
              </a:defRPr>
            </a:lvl1pPr>
            <a:lvl2pPr marL="1219170" lvl="1" indent="-397923" algn="l">
              <a:lnSpc>
                <a:spcPct val="90000"/>
              </a:lnSpc>
              <a:spcBef>
                <a:spcPts val="1600"/>
              </a:spcBef>
              <a:spcAft>
                <a:spcPts val="0"/>
              </a:spcAft>
              <a:buClr>
                <a:schemeClr val="lt1"/>
              </a:buClr>
              <a:buSzPts val="1100"/>
              <a:buChar char="•"/>
              <a:defRPr sz="1467" b="0" i="0">
                <a:solidFill>
                  <a:schemeClr val="lt1"/>
                </a:solidFill>
                <a:latin typeface="Arial"/>
                <a:ea typeface="Arial"/>
                <a:cs typeface="Arial"/>
                <a:sym typeface="Arial"/>
              </a:defRPr>
            </a:lvl2pPr>
            <a:lvl3pPr marL="1828754" lvl="2" indent="-380990" algn="l">
              <a:lnSpc>
                <a:spcPct val="90000"/>
              </a:lnSpc>
              <a:spcBef>
                <a:spcPts val="1600"/>
              </a:spcBef>
              <a:spcAft>
                <a:spcPts val="0"/>
              </a:spcAft>
              <a:buClr>
                <a:schemeClr val="lt1"/>
              </a:buClr>
              <a:buSzPts val="900"/>
              <a:buChar char="•"/>
              <a:defRPr sz="1200" b="0" i="0">
                <a:solidFill>
                  <a:schemeClr val="lt1"/>
                </a:solidFill>
                <a:latin typeface="Arial"/>
                <a:ea typeface="Arial"/>
                <a:cs typeface="Arial"/>
                <a:sym typeface="Arial"/>
              </a:defRPr>
            </a:lvl3pPr>
            <a:lvl4pPr marL="2438339" lvl="3" indent="-380990" algn="l">
              <a:lnSpc>
                <a:spcPct val="90000"/>
              </a:lnSpc>
              <a:spcBef>
                <a:spcPts val="1600"/>
              </a:spcBef>
              <a:spcAft>
                <a:spcPts val="0"/>
              </a:spcAft>
              <a:buClr>
                <a:schemeClr val="lt1"/>
              </a:buClr>
              <a:buSzPts val="900"/>
              <a:buChar char="•"/>
              <a:defRPr sz="1200" b="0" i="0">
                <a:solidFill>
                  <a:schemeClr val="lt1"/>
                </a:solidFill>
                <a:latin typeface="Arial"/>
                <a:ea typeface="Arial"/>
                <a:cs typeface="Arial"/>
                <a:sym typeface="Arial"/>
              </a:defRPr>
            </a:lvl4pPr>
            <a:lvl5pPr marL="3047924" lvl="4" indent="-380990" algn="l">
              <a:lnSpc>
                <a:spcPct val="90000"/>
              </a:lnSpc>
              <a:spcBef>
                <a:spcPts val="1600"/>
              </a:spcBef>
              <a:spcAft>
                <a:spcPts val="0"/>
              </a:spcAft>
              <a:buClr>
                <a:schemeClr val="lt1"/>
              </a:buClr>
              <a:buSzPts val="900"/>
              <a:buChar char="•"/>
              <a:defRPr sz="1200" b="0" i="0">
                <a:solidFill>
                  <a:schemeClr val="lt1"/>
                </a:solidFill>
                <a:latin typeface="Arial"/>
                <a:ea typeface="Arial"/>
                <a:cs typeface="Arial"/>
                <a:sym typeface="Arial"/>
              </a:defRPr>
            </a:lvl5pPr>
            <a:lvl6pPr marL="3657509" lvl="5" indent="-423323" algn="l">
              <a:lnSpc>
                <a:spcPct val="90000"/>
              </a:lnSpc>
              <a:spcBef>
                <a:spcPts val="1600"/>
              </a:spcBef>
              <a:spcAft>
                <a:spcPts val="0"/>
              </a:spcAft>
              <a:buClr>
                <a:schemeClr val="dk1"/>
              </a:buClr>
              <a:buSzPts val="1400"/>
              <a:buChar char="•"/>
              <a:defRPr/>
            </a:lvl6pPr>
            <a:lvl7pPr marL="4267093" lvl="6" indent="-423323" algn="l">
              <a:lnSpc>
                <a:spcPct val="90000"/>
              </a:lnSpc>
              <a:spcBef>
                <a:spcPts val="533"/>
              </a:spcBef>
              <a:spcAft>
                <a:spcPts val="0"/>
              </a:spcAft>
              <a:buClr>
                <a:schemeClr val="dk1"/>
              </a:buClr>
              <a:buSzPts val="1400"/>
              <a:buChar char="•"/>
              <a:defRPr/>
            </a:lvl7pPr>
            <a:lvl8pPr marL="4876678" lvl="7" indent="-423323" algn="l">
              <a:lnSpc>
                <a:spcPct val="90000"/>
              </a:lnSpc>
              <a:spcBef>
                <a:spcPts val="533"/>
              </a:spcBef>
              <a:spcAft>
                <a:spcPts val="0"/>
              </a:spcAft>
              <a:buClr>
                <a:schemeClr val="dk1"/>
              </a:buClr>
              <a:buSzPts val="1400"/>
              <a:buChar char="•"/>
              <a:defRPr/>
            </a:lvl8pPr>
            <a:lvl9pPr marL="5486263" lvl="8" indent="-423323" algn="l">
              <a:lnSpc>
                <a:spcPct val="90000"/>
              </a:lnSpc>
              <a:spcBef>
                <a:spcPts val="533"/>
              </a:spcBef>
              <a:spcAft>
                <a:spcPts val="0"/>
              </a:spcAft>
              <a:buClr>
                <a:schemeClr val="dk1"/>
              </a:buClr>
              <a:buSzPts val="1400"/>
              <a:buChar char="•"/>
              <a:defRPr/>
            </a:lvl9pPr>
          </a:lstStyle>
          <a:p>
            <a:endParaRPr/>
          </a:p>
        </p:txBody>
      </p:sp>
      <p:sp>
        <p:nvSpPr>
          <p:cNvPr id="117" name="Google Shape;117;p23"/>
          <p:cNvSpPr txBox="1"/>
          <p:nvPr/>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400"/>
              <a:buFont typeface="Arial"/>
              <a:buNone/>
            </a:pPr>
            <a:r>
              <a:rPr lang="en" sz="667" b="0" i="0" u="none" strike="noStrike" cap="none">
                <a:solidFill>
                  <a:schemeClr val="dk1"/>
                </a:solidFill>
                <a:latin typeface="Arial"/>
                <a:ea typeface="Arial"/>
                <a:cs typeface="Arial"/>
                <a:sym typeface="Arial"/>
              </a:rPr>
              <a:t>© MOMENTUM WORLDWIDE 2020 IN CONFIDENCE. </a:t>
            </a:r>
            <a:br>
              <a:rPr lang="en" sz="667" b="0" i="0" u="none" strike="noStrike" cap="none">
                <a:solidFill>
                  <a:schemeClr val="dk1"/>
                </a:solidFill>
                <a:latin typeface="Arial"/>
                <a:ea typeface="Arial"/>
                <a:cs typeface="Arial"/>
                <a:sym typeface="Arial"/>
              </a:rPr>
            </a:br>
            <a:r>
              <a:rPr lang="en" sz="667" b="0" i="0" u="none" strike="noStrike" cap="none">
                <a:solidFill>
                  <a:schemeClr val="dk1"/>
                </a:solidFill>
                <a:latin typeface="Arial"/>
                <a:ea typeface="Arial"/>
                <a:cs typeface="Arial"/>
                <a:sym typeface="Arial"/>
              </a:rPr>
              <a:t>THIS DOCUMENT MAY NOT BE DISTRIBUTED OR COPIED WITHOUT PRIOR CONSENT.</a:t>
            </a:r>
            <a:endParaRPr sz="667" b="0" i="0" u="none" strike="noStrike" cap="none">
              <a:solidFill>
                <a:schemeClr val="dk1"/>
              </a:solidFill>
              <a:latin typeface="Arial"/>
              <a:ea typeface="Arial"/>
              <a:cs typeface="Arial"/>
              <a:sym typeface="Arial"/>
            </a:endParaRPr>
          </a:p>
        </p:txBody>
      </p:sp>
      <p:sp>
        <p:nvSpPr>
          <p:cNvPr id="118" name="Google Shape;118;p23"/>
          <p:cNvSpPr txBox="1">
            <a:spLocks noGrp="1"/>
          </p:cNvSpPr>
          <p:nvPr>
            <p:ph type="sldNum" idx="12"/>
          </p:nvPr>
        </p:nvSpPr>
        <p:spPr>
          <a:xfrm>
            <a:off x="9255911" y="137659"/>
            <a:ext cx="2743200" cy="365125"/>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1067" b="0" i="0">
                <a:solidFill>
                  <a:schemeClr val="lt1"/>
                </a:solidFill>
                <a:latin typeface="Arial"/>
                <a:ea typeface="Arial"/>
                <a:cs typeface="Arial"/>
                <a:sym typeface="Arial"/>
              </a:defRPr>
            </a:lvl1pPr>
            <a:lvl2pPr marL="0" lvl="1" indent="0" algn="r">
              <a:spcBef>
                <a:spcPts val="0"/>
              </a:spcBef>
              <a:buNone/>
              <a:defRPr sz="1067" b="0" i="0">
                <a:solidFill>
                  <a:schemeClr val="lt1"/>
                </a:solidFill>
                <a:latin typeface="Arial"/>
                <a:ea typeface="Arial"/>
                <a:cs typeface="Arial"/>
                <a:sym typeface="Arial"/>
              </a:defRPr>
            </a:lvl2pPr>
            <a:lvl3pPr marL="0" lvl="2" indent="0" algn="r">
              <a:spcBef>
                <a:spcPts val="0"/>
              </a:spcBef>
              <a:buNone/>
              <a:defRPr sz="1067" b="0" i="0">
                <a:solidFill>
                  <a:schemeClr val="lt1"/>
                </a:solidFill>
                <a:latin typeface="Arial"/>
                <a:ea typeface="Arial"/>
                <a:cs typeface="Arial"/>
                <a:sym typeface="Arial"/>
              </a:defRPr>
            </a:lvl3pPr>
            <a:lvl4pPr marL="0" lvl="3" indent="0" algn="r">
              <a:spcBef>
                <a:spcPts val="0"/>
              </a:spcBef>
              <a:buNone/>
              <a:defRPr sz="1067" b="0" i="0">
                <a:solidFill>
                  <a:schemeClr val="lt1"/>
                </a:solidFill>
                <a:latin typeface="Arial"/>
                <a:ea typeface="Arial"/>
                <a:cs typeface="Arial"/>
                <a:sym typeface="Arial"/>
              </a:defRPr>
            </a:lvl4pPr>
            <a:lvl5pPr marL="0" lvl="4" indent="0" algn="r">
              <a:spcBef>
                <a:spcPts val="0"/>
              </a:spcBef>
              <a:buNone/>
              <a:defRPr sz="1067" b="0" i="0">
                <a:solidFill>
                  <a:schemeClr val="lt1"/>
                </a:solidFill>
                <a:latin typeface="Arial"/>
                <a:ea typeface="Arial"/>
                <a:cs typeface="Arial"/>
                <a:sym typeface="Arial"/>
              </a:defRPr>
            </a:lvl5pPr>
            <a:lvl6pPr marL="0" lvl="5" indent="0" algn="r">
              <a:spcBef>
                <a:spcPts val="0"/>
              </a:spcBef>
              <a:buNone/>
              <a:defRPr sz="1067" b="0" i="0">
                <a:solidFill>
                  <a:schemeClr val="lt1"/>
                </a:solidFill>
                <a:latin typeface="Arial"/>
                <a:ea typeface="Arial"/>
                <a:cs typeface="Arial"/>
                <a:sym typeface="Arial"/>
              </a:defRPr>
            </a:lvl6pPr>
            <a:lvl7pPr marL="0" lvl="6" indent="0" algn="r">
              <a:spcBef>
                <a:spcPts val="0"/>
              </a:spcBef>
              <a:buNone/>
              <a:defRPr sz="1067" b="0" i="0">
                <a:solidFill>
                  <a:schemeClr val="lt1"/>
                </a:solidFill>
                <a:latin typeface="Arial"/>
                <a:ea typeface="Arial"/>
                <a:cs typeface="Arial"/>
                <a:sym typeface="Arial"/>
              </a:defRPr>
            </a:lvl7pPr>
            <a:lvl8pPr marL="0" lvl="7" indent="0" algn="r">
              <a:spcBef>
                <a:spcPts val="0"/>
              </a:spcBef>
              <a:buNone/>
              <a:defRPr sz="1067" b="0" i="0">
                <a:solidFill>
                  <a:schemeClr val="lt1"/>
                </a:solidFill>
                <a:latin typeface="Arial"/>
                <a:ea typeface="Arial"/>
                <a:cs typeface="Arial"/>
                <a:sym typeface="Arial"/>
              </a:defRPr>
            </a:lvl8pPr>
            <a:lvl9pPr marL="0" lvl="8" indent="0" algn="r">
              <a:spcBef>
                <a:spcPts val="0"/>
              </a:spcBef>
              <a:buNone/>
              <a:defRPr sz="1067" b="0" i="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119" name="Google Shape;119;p23"/>
          <p:cNvPicPr preferRelativeResize="0"/>
          <p:nvPr/>
        </p:nvPicPr>
        <p:blipFill rotWithShape="1">
          <a:blip r:embed="rId2">
            <a:alphaModFix/>
          </a:blip>
          <a:srcRect/>
          <a:stretch/>
        </p:blipFill>
        <p:spPr>
          <a:xfrm>
            <a:off x="11606460" y="6355008"/>
            <a:ext cx="365760" cy="365760"/>
          </a:xfrm>
          <a:prstGeom prst="rect">
            <a:avLst/>
          </a:prstGeom>
          <a:noFill/>
          <a:ln>
            <a:noFill/>
          </a:ln>
        </p:spPr>
      </p:pic>
      <p:pic>
        <p:nvPicPr>
          <p:cNvPr id="120" name="Google Shape;120;p23"/>
          <p:cNvPicPr preferRelativeResize="0"/>
          <p:nvPr/>
        </p:nvPicPr>
        <p:blipFill rotWithShape="1">
          <a:blip r:embed="rId3">
            <a:alphaModFix/>
          </a:blip>
          <a:srcRect/>
          <a:stretch/>
        </p:blipFill>
        <p:spPr>
          <a:xfrm flipH="1">
            <a:off x="419103" y="1"/>
            <a:ext cx="2971797" cy="28941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Divider Slide">
    <p:bg>
      <p:bgPr>
        <a:solidFill>
          <a:srgbClr val="6BF0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ED602-E314-A946-9574-9E4B113AC2CA}"/>
              </a:ext>
            </a:extLst>
          </p:cNvPr>
          <p:cNvSpPr>
            <a:spLocks noGrp="1"/>
          </p:cNvSpPr>
          <p:nvPr>
            <p:ph type="title" hasCustomPrompt="1"/>
          </p:nvPr>
        </p:nvSpPr>
        <p:spPr>
          <a:xfrm>
            <a:off x="419102" y="1943099"/>
            <a:ext cx="10928348" cy="1447801"/>
          </a:xfrm>
        </p:spPr>
        <p:txBody>
          <a:bodyPr lIns="0" tIns="0" rIns="0" bIns="0" anchor="t">
            <a:noAutofit/>
          </a:bodyPr>
          <a:lstStyle>
            <a:lvl1pPr>
              <a:defRPr sz="13800" b="1" i="0">
                <a:solidFill>
                  <a:schemeClr val="bg1"/>
                </a:solidFill>
                <a:latin typeface="Arial Black" panose="020B0604020202020204" pitchFamily="34" charset="0"/>
                <a:ea typeface="Arial Black" panose="020B0604020202020204" pitchFamily="34" charset="0"/>
                <a:cs typeface="Arial Black" panose="020B0604020202020204" pitchFamily="34" charset="0"/>
              </a:defRPr>
            </a:lvl1pPr>
          </a:lstStyle>
          <a:p>
            <a:r>
              <a:rPr lang="en-US"/>
              <a:t>##</a:t>
            </a:r>
          </a:p>
        </p:txBody>
      </p:sp>
      <p:sp>
        <p:nvSpPr>
          <p:cNvPr id="3" name="Text Placeholder 2">
            <a:extLst>
              <a:ext uri="{FF2B5EF4-FFF2-40B4-BE49-F238E27FC236}">
                <a16:creationId xmlns:a16="http://schemas.microsoft.com/office/drawing/2014/main" id="{CA3FD5B7-22A8-C34C-A750-33FFC8D2C346}"/>
              </a:ext>
            </a:extLst>
          </p:cNvPr>
          <p:cNvSpPr>
            <a:spLocks noGrp="1"/>
          </p:cNvSpPr>
          <p:nvPr>
            <p:ph type="body" idx="1" hasCustomPrompt="1"/>
          </p:nvPr>
        </p:nvSpPr>
        <p:spPr>
          <a:xfrm>
            <a:off x="419102" y="3476791"/>
            <a:ext cx="10928348" cy="1500187"/>
          </a:xfrm>
        </p:spPr>
        <p:txBody>
          <a:bodyPr lIns="0" tIns="0" rIns="0" bIns="0">
            <a:normAutofit/>
          </a:bodyPr>
          <a:lstStyle>
            <a:lvl1pPr marL="0" indent="0">
              <a:buNone/>
              <a:defRPr sz="4800" b="1" i="0">
                <a:solidFill>
                  <a:schemeClr val="bg1"/>
                </a:solidFill>
                <a:latin typeface="Arial Black" panose="020B0604020202020204" pitchFamily="34" charset="0"/>
                <a:ea typeface="Arial Black" panose="020B0604020202020204" pitchFamily="34" charset="0"/>
                <a:cs typeface="Arial Black"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SECTION TITLE</a:t>
            </a:r>
          </a:p>
        </p:txBody>
      </p:sp>
      <p:sp>
        <p:nvSpPr>
          <p:cNvPr id="8" name="Google Shape;135;p29">
            <a:extLst>
              <a:ext uri="{FF2B5EF4-FFF2-40B4-BE49-F238E27FC236}">
                <a16:creationId xmlns:a16="http://schemas.microsoft.com/office/drawing/2014/main" id="{B5322F6A-B753-B345-B06B-30A15290EC5C}"/>
              </a:ext>
            </a:extLst>
          </p:cNvPr>
          <p:cNvSpPr txBox="1"/>
          <p:nvPr userDrawn="1"/>
        </p:nvSpPr>
        <p:spPr>
          <a:xfrm>
            <a:off x="419102" y="6362700"/>
            <a:ext cx="3666873"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rgbClr val="FFFFFF"/>
                </a:solidFill>
                <a:latin typeface="Arial" panose="020B0604020202020204" pitchFamily="34" charset="0"/>
                <a:ea typeface="Helvetica Neue Light" panose="02000403000000020004" pitchFamily="2" charset="0"/>
                <a:cs typeface="Arial" panose="020B0604020202020204" pitchFamily="34" charset="0"/>
                <a:sym typeface="Helvetica Neue"/>
              </a:rPr>
              <a:t>© MOMENTUM WORLDWIDE 2021 IN CONFIDENCE. </a:t>
            </a:r>
            <a:br>
              <a:rPr lang="en" sz="600" b="0" i="0" u="none" strike="noStrike" cap="none">
                <a:solidFill>
                  <a:srgbClr val="FFFFFF"/>
                </a:solidFill>
                <a:latin typeface="Arial" panose="020B0604020202020204" pitchFamily="34" charset="0"/>
                <a:ea typeface="Helvetica Neue Light" panose="02000403000000020004" pitchFamily="2" charset="0"/>
                <a:cs typeface="Arial" panose="020B0604020202020204" pitchFamily="34" charset="0"/>
                <a:sym typeface="Helvetica Neue"/>
              </a:rPr>
            </a:br>
            <a:r>
              <a:rPr lang="en" sz="600" b="0" i="0" u="none" strike="noStrike" cap="none">
                <a:solidFill>
                  <a:srgbClr val="FFFFFF"/>
                </a:solidFill>
                <a:latin typeface="Arial" panose="020B0604020202020204" pitchFamily="34" charset="0"/>
                <a:ea typeface="Helvetica Neue Light" panose="02000403000000020004" pitchFamily="2" charset="0"/>
                <a:cs typeface="Arial" panose="020B0604020202020204" pitchFamily="34" charset="0"/>
                <a:sym typeface="Helvetica Neue"/>
              </a:rPr>
              <a:t>THIS DOCUMENT MAY NOT BE DISTRIBUTED OR COPIED WITHOUT PRIOR CONSENT.</a:t>
            </a:r>
            <a:endParaRPr sz="600" b="0" i="0" u="none" strike="noStrike" cap="none">
              <a:solidFill>
                <a:srgbClr val="FFFFFF"/>
              </a:solidFill>
              <a:latin typeface="Arial" panose="020B0604020202020204" pitchFamily="34" charset="0"/>
              <a:ea typeface="Helvetica Neue Light" panose="02000403000000020004" pitchFamily="2" charset="0"/>
              <a:cs typeface="Arial" panose="020B0604020202020204" pitchFamily="34" charset="0"/>
              <a:sym typeface="Helvetica Neue"/>
            </a:endParaRPr>
          </a:p>
        </p:txBody>
      </p:sp>
      <p:pic>
        <p:nvPicPr>
          <p:cNvPr id="9" name="Google Shape;61;p15">
            <a:extLst>
              <a:ext uri="{FF2B5EF4-FFF2-40B4-BE49-F238E27FC236}">
                <a16:creationId xmlns:a16="http://schemas.microsoft.com/office/drawing/2014/main" id="{C212A1C8-6E15-A045-977E-093E502A3A6D}"/>
              </a:ext>
            </a:extLst>
          </p:cNvPr>
          <p:cNvPicPr preferRelativeResize="0">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11604056" y="6367040"/>
            <a:ext cx="365760" cy="365760"/>
          </a:xfrm>
          <a:prstGeom prst="rect">
            <a:avLst/>
          </a:prstGeom>
          <a:noFill/>
          <a:ln>
            <a:noFill/>
          </a:ln>
        </p:spPr>
      </p:pic>
      <p:sp>
        <p:nvSpPr>
          <p:cNvPr id="10" name="Slide Number Placeholder 5">
            <a:extLst>
              <a:ext uri="{FF2B5EF4-FFF2-40B4-BE49-F238E27FC236}">
                <a16:creationId xmlns:a16="http://schemas.microsoft.com/office/drawing/2014/main" id="{FEEEEEC9-5554-964E-A3DA-B9C1880B7DA8}"/>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13" name="Google Shape;131;p29">
            <a:extLst>
              <a:ext uri="{FF2B5EF4-FFF2-40B4-BE49-F238E27FC236}">
                <a16:creationId xmlns:a16="http://schemas.microsoft.com/office/drawing/2014/main" id="{7FF81CC7-7497-9841-A13A-CF899AF3CFE0}"/>
              </a:ext>
            </a:extLst>
          </p:cNvPr>
          <p:cNvPicPr preferRelativeResize="0"/>
          <p:nvPr userDrawn="1"/>
        </p:nvPicPr>
        <p:blipFill rotWithShape="1">
          <a:blip r:embed="rId3" cstate="screen">
            <a:alphaModFix/>
            <a:extLs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Tree>
    <p:extLst>
      <p:ext uri="{BB962C8B-B14F-4D97-AF65-F5344CB8AC3E}">
        <p14:creationId xmlns:p14="http://schemas.microsoft.com/office/powerpoint/2010/main" val="34991284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Key Statement Black">
  <p:cSld name="Key Statement Black">
    <p:bg>
      <p:bgPr>
        <a:solidFill>
          <a:schemeClr val="dk1"/>
        </a:solidFill>
        <a:effectLst/>
      </p:bgPr>
    </p:bg>
    <p:spTree>
      <p:nvGrpSpPr>
        <p:cNvPr id="1" name="Shape 128"/>
        <p:cNvGrpSpPr/>
        <p:nvPr/>
      </p:nvGrpSpPr>
      <p:grpSpPr>
        <a:xfrm>
          <a:off x="0" y="0"/>
          <a:ext cx="0" cy="0"/>
          <a:chOff x="0" y="0"/>
          <a:chExt cx="0" cy="0"/>
        </a:xfrm>
      </p:grpSpPr>
      <p:sp>
        <p:nvSpPr>
          <p:cNvPr id="129" name="Google Shape;129;p25"/>
          <p:cNvSpPr txBox="1">
            <a:spLocks noGrp="1"/>
          </p:cNvSpPr>
          <p:nvPr>
            <p:ph type="title"/>
          </p:nvPr>
        </p:nvSpPr>
        <p:spPr>
          <a:xfrm>
            <a:off x="419100" y="502786"/>
            <a:ext cx="11353800" cy="5859916"/>
          </a:xfrm>
          <a:prstGeom prst="rect">
            <a:avLst/>
          </a:prstGeom>
          <a:noFill/>
          <a:ln>
            <a:noFill/>
          </a:ln>
        </p:spPr>
        <p:txBody>
          <a:bodyPr spcFirstLastPara="1" wrap="square" lIns="0" tIns="0" rIns="0" bIns="0" anchor="ctr" anchorCtr="0">
            <a:noAutofit/>
          </a:bodyPr>
          <a:lstStyle>
            <a:lvl1pPr lvl="0" algn="l">
              <a:lnSpc>
                <a:spcPct val="85000"/>
              </a:lnSpc>
              <a:spcBef>
                <a:spcPts val="0"/>
              </a:spcBef>
              <a:spcAft>
                <a:spcPts val="0"/>
              </a:spcAft>
              <a:buClr>
                <a:schemeClr val="lt1"/>
              </a:buClr>
              <a:buSzPts val="4100"/>
              <a:buFont typeface="Arial Black"/>
              <a:buNone/>
              <a:defRPr sz="5467">
                <a:solidFill>
                  <a:schemeClr val="lt1"/>
                </a:solidFill>
              </a:defRPr>
            </a:lvl1pPr>
            <a:lvl2pPr lvl="1">
              <a:spcBef>
                <a:spcPts val="160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0" name="Google Shape;130;p25"/>
          <p:cNvSpPr txBox="1"/>
          <p:nvPr/>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400"/>
              <a:buFont typeface="Arial"/>
              <a:buNone/>
            </a:pPr>
            <a:r>
              <a:rPr lang="en" sz="667" b="0" i="0" u="none" strike="noStrike" cap="none">
                <a:solidFill>
                  <a:srgbClr val="FFFFFF"/>
                </a:solidFill>
                <a:latin typeface="Arial"/>
                <a:ea typeface="Arial"/>
                <a:cs typeface="Arial"/>
                <a:sym typeface="Arial"/>
              </a:rPr>
              <a:t>© MOMENTUM WORLDWIDE 2020 IN CONFIDENCE. </a:t>
            </a:r>
            <a:br>
              <a:rPr lang="en" sz="667" b="0" i="0" u="none" strike="noStrike" cap="none">
                <a:solidFill>
                  <a:srgbClr val="FFFFFF"/>
                </a:solidFill>
                <a:latin typeface="Arial"/>
                <a:ea typeface="Arial"/>
                <a:cs typeface="Arial"/>
                <a:sym typeface="Arial"/>
              </a:rPr>
            </a:br>
            <a:r>
              <a:rPr lang="en" sz="667" b="0" i="0" u="none" strike="noStrike" cap="none">
                <a:solidFill>
                  <a:srgbClr val="FFFFFF"/>
                </a:solidFill>
                <a:latin typeface="Arial"/>
                <a:ea typeface="Arial"/>
                <a:cs typeface="Arial"/>
                <a:sym typeface="Arial"/>
              </a:rPr>
              <a:t>THIS DOCUMENT MAY NOT BE DISTRIBUTED OR COPIED WITHOUT PRIOR CONSENT.</a:t>
            </a:r>
            <a:endParaRPr sz="667" b="0" i="0" u="none" strike="noStrike" cap="none">
              <a:solidFill>
                <a:srgbClr val="FFFFFF"/>
              </a:solidFill>
              <a:latin typeface="Arial"/>
              <a:ea typeface="Arial"/>
              <a:cs typeface="Arial"/>
              <a:sym typeface="Arial"/>
            </a:endParaRPr>
          </a:p>
        </p:txBody>
      </p:sp>
      <p:sp>
        <p:nvSpPr>
          <p:cNvPr id="131" name="Google Shape;131;p25"/>
          <p:cNvSpPr txBox="1">
            <a:spLocks noGrp="1"/>
          </p:cNvSpPr>
          <p:nvPr>
            <p:ph type="sldNum" idx="12"/>
          </p:nvPr>
        </p:nvSpPr>
        <p:spPr>
          <a:xfrm>
            <a:off x="9255911" y="137659"/>
            <a:ext cx="2743200" cy="365125"/>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1067" b="0" i="0">
                <a:solidFill>
                  <a:schemeClr val="lt1"/>
                </a:solidFill>
                <a:latin typeface="Arial"/>
                <a:ea typeface="Arial"/>
                <a:cs typeface="Arial"/>
                <a:sym typeface="Arial"/>
              </a:defRPr>
            </a:lvl1pPr>
            <a:lvl2pPr marL="0" lvl="1" indent="0" algn="r">
              <a:spcBef>
                <a:spcPts val="0"/>
              </a:spcBef>
              <a:buNone/>
              <a:defRPr sz="1067" b="0" i="0">
                <a:solidFill>
                  <a:schemeClr val="lt1"/>
                </a:solidFill>
                <a:latin typeface="Arial"/>
                <a:ea typeface="Arial"/>
                <a:cs typeface="Arial"/>
                <a:sym typeface="Arial"/>
              </a:defRPr>
            </a:lvl2pPr>
            <a:lvl3pPr marL="0" lvl="2" indent="0" algn="r">
              <a:spcBef>
                <a:spcPts val="0"/>
              </a:spcBef>
              <a:buNone/>
              <a:defRPr sz="1067" b="0" i="0">
                <a:solidFill>
                  <a:schemeClr val="lt1"/>
                </a:solidFill>
                <a:latin typeface="Arial"/>
                <a:ea typeface="Arial"/>
                <a:cs typeface="Arial"/>
                <a:sym typeface="Arial"/>
              </a:defRPr>
            </a:lvl3pPr>
            <a:lvl4pPr marL="0" lvl="3" indent="0" algn="r">
              <a:spcBef>
                <a:spcPts val="0"/>
              </a:spcBef>
              <a:buNone/>
              <a:defRPr sz="1067" b="0" i="0">
                <a:solidFill>
                  <a:schemeClr val="lt1"/>
                </a:solidFill>
                <a:latin typeface="Arial"/>
                <a:ea typeface="Arial"/>
                <a:cs typeface="Arial"/>
                <a:sym typeface="Arial"/>
              </a:defRPr>
            </a:lvl4pPr>
            <a:lvl5pPr marL="0" lvl="4" indent="0" algn="r">
              <a:spcBef>
                <a:spcPts val="0"/>
              </a:spcBef>
              <a:buNone/>
              <a:defRPr sz="1067" b="0" i="0">
                <a:solidFill>
                  <a:schemeClr val="lt1"/>
                </a:solidFill>
                <a:latin typeface="Arial"/>
                <a:ea typeface="Arial"/>
                <a:cs typeface="Arial"/>
                <a:sym typeface="Arial"/>
              </a:defRPr>
            </a:lvl5pPr>
            <a:lvl6pPr marL="0" lvl="5" indent="0" algn="r">
              <a:spcBef>
                <a:spcPts val="0"/>
              </a:spcBef>
              <a:buNone/>
              <a:defRPr sz="1067" b="0" i="0">
                <a:solidFill>
                  <a:schemeClr val="lt1"/>
                </a:solidFill>
                <a:latin typeface="Arial"/>
                <a:ea typeface="Arial"/>
                <a:cs typeface="Arial"/>
                <a:sym typeface="Arial"/>
              </a:defRPr>
            </a:lvl6pPr>
            <a:lvl7pPr marL="0" lvl="6" indent="0" algn="r">
              <a:spcBef>
                <a:spcPts val="0"/>
              </a:spcBef>
              <a:buNone/>
              <a:defRPr sz="1067" b="0" i="0">
                <a:solidFill>
                  <a:schemeClr val="lt1"/>
                </a:solidFill>
                <a:latin typeface="Arial"/>
                <a:ea typeface="Arial"/>
                <a:cs typeface="Arial"/>
                <a:sym typeface="Arial"/>
              </a:defRPr>
            </a:lvl7pPr>
            <a:lvl8pPr marL="0" lvl="7" indent="0" algn="r">
              <a:spcBef>
                <a:spcPts val="0"/>
              </a:spcBef>
              <a:buNone/>
              <a:defRPr sz="1067" b="0" i="0">
                <a:solidFill>
                  <a:schemeClr val="lt1"/>
                </a:solidFill>
                <a:latin typeface="Arial"/>
                <a:ea typeface="Arial"/>
                <a:cs typeface="Arial"/>
                <a:sym typeface="Arial"/>
              </a:defRPr>
            </a:lvl8pPr>
            <a:lvl9pPr marL="0" lvl="8" indent="0" algn="r">
              <a:spcBef>
                <a:spcPts val="0"/>
              </a:spcBef>
              <a:buNone/>
              <a:defRPr sz="1067" b="0" i="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132" name="Google Shape;132;p25"/>
          <p:cNvPicPr preferRelativeResize="0"/>
          <p:nvPr/>
        </p:nvPicPr>
        <p:blipFill rotWithShape="1">
          <a:blip r:embed="rId2">
            <a:alphaModFix/>
          </a:blip>
          <a:srcRect/>
          <a:stretch/>
        </p:blipFill>
        <p:spPr>
          <a:xfrm>
            <a:off x="11606460" y="6355008"/>
            <a:ext cx="365760" cy="365760"/>
          </a:xfrm>
          <a:prstGeom prst="rect">
            <a:avLst/>
          </a:prstGeom>
          <a:noFill/>
          <a:ln>
            <a:noFill/>
          </a:ln>
        </p:spPr>
      </p:pic>
      <p:pic>
        <p:nvPicPr>
          <p:cNvPr id="133" name="Google Shape;133;p25"/>
          <p:cNvPicPr preferRelativeResize="0"/>
          <p:nvPr/>
        </p:nvPicPr>
        <p:blipFill rotWithShape="1">
          <a:blip r:embed="rId3">
            <a:alphaModFix/>
          </a:blip>
          <a:srcRect/>
          <a:stretch/>
        </p:blipFill>
        <p:spPr>
          <a:xfrm flipH="1">
            <a:off x="419103" y="1"/>
            <a:ext cx="2971797" cy="289417"/>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Key Statement White">
  <p:cSld name="Key Statement White">
    <p:bg>
      <p:bgPr>
        <a:solidFill>
          <a:schemeClr val="lt1"/>
        </a:solidFill>
        <a:effectLst/>
      </p:bgPr>
    </p:bg>
    <p:spTree>
      <p:nvGrpSpPr>
        <p:cNvPr id="1" name="Shape 134"/>
        <p:cNvGrpSpPr/>
        <p:nvPr/>
      </p:nvGrpSpPr>
      <p:grpSpPr>
        <a:xfrm>
          <a:off x="0" y="0"/>
          <a:ext cx="0" cy="0"/>
          <a:chOff x="0" y="0"/>
          <a:chExt cx="0" cy="0"/>
        </a:xfrm>
      </p:grpSpPr>
      <p:sp>
        <p:nvSpPr>
          <p:cNvPr id="135" name="Google Shape;135;p26"/>
          <p:cNvSpPr txBox="1">
            <a:spLocks noGrp="1"/>
          </p:cNvSpPr>
          <p:nvPr>
            <p:ph type="title"/>
          </p:nvPr>
        </p:nvSpPr>
        <p:spPr>
          <a:xfrm>
            <a:off x="419100" y="502783"/>
            <a:ext cx="11353800" cy="5859917"/>
          </a:xfrm>
          <a:prstGeom prst="rect">
            <a:avLst/>
          </a:prstGeom>
          <a:noFill/>
          <a:ln>
            <a:noFill/>
          </a:ln>
        </p:spPr>
        <p:txBody>
          <a:bodyPr spcFirstLastPara="1" wrap="square" lIns="0" tIns="0" rIns="0" bIns="0" anchor="ctr" anchorCtr="0">
            <a:noAutofit/>
          </a:bodyPr>
          <a:lstStyle>
            <a:lvl1pPr lvl="0" algn="l">
              <a:lnSpc>
                <a:spcPct val="85000"/>
              </a:lnSpc>
              <a:spcBef>
                <a:spcPts val="0"/>
              </a:spcBef>
              <a:spcAft>
                <a:spcPts val="0"/>
              </a:spcAft>
              <a:buClr>
                <a:schemeClr val="dk1"/>
              </a:buClr>
              <a:buSzPts val="4100"/>
              <a:buFont typeface="Arial Black"/>
              <a:buNone/>
              <a:defRPr sz="5467">
                <a:solidFill>
                  <a:schemeClr val="dk1"/>
                </a:solidFill>
              </a:defRPr>
            </a:lvl1pPr>
            <a:lvl2pPr lvl="1">
              <a:spcBef>
                <a:spcPts val="160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6" name="Google Shape;136;p26"/>
          <p:cNvSpPr txBox="1"/>
          <p:nvPr/>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400"/>
              <a:buFont typeface="Arial"/>
              <a:buNone/>
            </a:pPr>
            <a:r>
              <a:rPr lang="en" sz="667" b="0" i="0" u="none" strike="noStrike" cap="none">
                <a:solidFill>
                  <a:schemeClr val="dk1"/>
                </a:solidFill>
                <a:latin typeface="Arial"/>
                <a:ea typeface="Arial"/>
                <a:cs typeface="Arial"/>
                <a:sym typeface="Arial"/>
              </a:rPr>
              <a:t>© MOMENTUM WORLDWIDE 2020 IN CONFIDENCE. </a:t>
            </a:r>
            <a:br>
              <a:rPr lang="en" sz="667" b="0" i="0" u="none" strike="noStrike" cap="none">
                <a:solidFill>
                  <a:schemeClr val="dk1"/>
                </a:solidFill>
                <a:latin typeface="Arial"/>
                <a:ea typeface="Arial"/>
                <a:cs typeface="Arial"/>
                <a:sym typeface="Arial"/>
              </a:rPr>
            </a:br>
            <a:r>
              <a:rPr lang="en" sz="667" b="0" i="0" u="none" strike="noStrike" cap="none">
                <a:solidFill>
                  <a:schemeClr val="dk1"/>
                </a:solidFill>
                <a:latin typeface="Arial"/>
                <a:ea typeface="Arial"/>
                <a:cs typeface="Arial"/>
                <a:sym typeface="Arial"/>
              </a:rPr>
              <a:t>THIS DOCUMENT MAY NOT BE DISTRIBUTED OR COPIED WITHOUT PRIOR CONSENT.</a:t>
            </a:r>
            <a:endParaRPr sz="667" b="0" i="0" u="none" strike="noStrike" cap="none">
              <a:solidFill>
                <a:schemeClr val="dk1"/>
              </a:solidFill>
              <a:latin typeface="Arial"/>
              <a:ea typeface="Arial"/>
              <a:cs typeface="Arial"/>
              <a:sym typeface="Arial"/>
            </a:endParaRPr>
          </a:p>
        </p:txBody>
      </p:sp>
      <p:sp>
        <p:nvSpPr>
          <p:cNvPr id="137" name="Google Shape;137;p26"/>
          <p:cNvSpPr txBox="1">
            <a:spLocks noGrp="1"/>
          </p:cNvSpPr>
          <p:nvPr>
            <p:ph type="sldNum" idx="12"/>
          </p:nvPr>
        </p:nvSpPr>
        <p:spPr>
          <a:xfrm>
            <a:off x="9255911" y="137659"/>
            <a:ext cx="2743200" cy="365125"/>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1067" b="0" i="0">
                <a:solidFill>
                  <a:schemeClr val="dk1"/>
                </a:solidFill>
                <a:latin typeface="Arial"/>
                <a:ea typeface="Arial"/>
                <a:cs typeface="Arial"/>
                <a:sym typeface="Arial"/>
              </a:defRPr>
            </a:lvl1pPr>
            <a:lvl2pPr marL="0" lvl="1" indent="0" algn="r">
              <a:spcBef>
                <a:spcPts val="0"/>
              </a:spcBef>
              <a:buNone/>
              <a:defRPr sz="1067" b="0" i="0">
                <a:solidFill>
                  <a:schemeClr val="dk1"/>
                </a:solidFill>
                <a:latin typeface="Arial"/>
                <a:ea typeface="Arial"/>
                <a:cs typeface="Arial"/>
                <a:sym typeface="Arial"/>
              </a:defRPr>
            </a:lvl2pPr>
            <a:lvl3pPr marL="0" lvl="2" indent="0" algn="r">
              <a:spcBef>
                <a:spcPts val="0"/>
              </a:spcBef>
              <a:buNone/>
              <a:defRPr sz="1067" b="0" i="0">
                <a:solidFill>
                  <a:schemeClr val="dk1"/>
                </a:solidFill>
                <a:latin typeface="Arial"/>
                <a:ea typeface="Arial"/>
                <a:cs typeface="Arial"/>
                <a:sym typeface="Arial"/>
              </a:defRPr>
            </a:lvl3pPr>
            <a:lvl4pPr marL="0" lvl="3" indent="0" algn="r">
              <a:spcBef>
                <a:spcPts val="0"/>
              </a:spcBef>
              <a:buNone/>
              <a:defRPr sz="1067" b="0" i="0">
                <a:solidFill>
                  <a:schemeClr val="dk1"/>
                </a:solidFill>
                <a:latin typeface="Arial"/>
                <a:ea typeface="Arial"/>
                <a:cs typeface="Arial"/>
                <a:sym typeface="Arial"/>
              </a:defRPr>
            </a:lvl4pPr>
            <a:lvl5pPr marL="0" lvl="4" indent="0" algn="r">
              <a:spcBef>
                <a:spcPts val="0"/>
              </a:spcBef>
              <a:buNone/>
              <a:defRPr sz="1067" b="0" i="0">
                <a:solidFill>
                  <a:schemeClr val="dk1"/>
                </a:solidFill>
                <a:latin typeface="Arial"/>
                <a:ea typeface="Arial"/>
                <a:cs typeface="Arial"/>
                <a:sym typeface="Arial"/>
              </a:defRPr>
            </a:lvl5pPr>
            <a:lvl6pPr marL="0" lvl="5" indent="0" algn="r">
              <a:spcBef>
                <a:spcPts val="0"/>
              </a:spcBef>
              <a:buNone/>
              <a:defRPr sz="1067" b="0" i="0">
                <a:solidFill>
                  <a:schemeClr val="dk1"/>
                </a:solidFill>
                <a:latin typeface="Arial"/>
                <a:ea typeface="Arial"/>
                <a:cs typeface="Arial"/>
                <a:sym typeface="Arial"/>
              </a:defRPr>
            </a:lvl6pPr>
            <a:lvl7pPr marL="0" lvl="6" indent="0" algn="r">
              <a:spcBef>
                <a:spcPts val="0"/>
              </a:spcBef>
              <a:buNone/>
              <a:defRPr sz="1067" b="0" i="0">
                <a:solidFill>
                  <a:schemeClr val="dk1"/>
                </a:solidFill>
                <a:latin typeface="Arial"/>
                <a:ea typeface="Arial"/>
                <a:cs typeface="Arial"/>
                <a:sym typeface="Arial"/>
              </a:defRPr>
            </a:lvl7pPr>
            <a:lvl8pPr marL="0" lvl="7" indent="0" algn="r">
              <a:spcBef>
                <a:spcPts val="0"/>
              </a:spcBef>
              <a:buNone/>
              <a:defRPr sz="1067" b="0" i="0">
                <a:solidFill>
                  <a:schemeClr val="dk1"/>
                </a:solidFill>
                <a:latin typeface="Arial"/>
                <a:ea typeface="Arial"/>
                <a:cs typeface="Arial"/>
                <a:sym typeface="Arial"/>
              </a:defRPr>
            </a:lvl8pPr>
            <a:lvl9pPr marL="0" lvl="8" indent="0" algn="r">
              <a:spcBef>
                <a:spcPts val="0"/>
              </a:spcBef>
              <a:buNone/>
              <a:defRPr sz="1067" b="0" i="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pic>
        <p:nvPicPr>
          <p:cNvPr id="138" name="Google Shape;138;p26"/>
          <p:cNvPicPr preferRelativeResize="0"/>
          <p:nvPr/>
        </p:nvPicPr>
        <p:blipFill rotWithShape="1">
          <a:blip r:embed="rId2">
            <a:alphaModFix/>
          </a:blip>
          <a:srcRect/>
          <a:stretch/>
        </p:blipFill>
        <p:spPr>
          <a:xfrm>
            <a:off x="11604056" y="6367040"/>
            <a:ext cx="365760" cy="365760"/>
          </a:xfrm>
          <a:prstGeom prst="rect">
            <a:avLst/>
          </a:prstGeom>
          <a:noFill/>
          <a:ln>
            <a:noFill/>
          </a:ln>
        </p:spPr>
      </p:pic>
      <p:pic>
        <p:nvPicPr>
          <p:cNvPr id="139" name="Google Shape;139;p26"/>
          <p:cNvPicPr preferRelativeResize="0"/>
          <p:nvPr/>
        </p:nvPicPr>
        <p:blipFill rotWithShape="1">
          <a:blip r:embed="rId3">
            <a:alphaModFix/>
          </a:blip>
          <a:srcRect/>
          <a:stretch/>
        </p:blipFill>
        <p:spPr>
          <a:xfrm flipH="1">
            <a:off x="419103" y="1"/>
            <a:ext cx="2971797" cy="289417"/>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rgbClr val="004AD6"/>
        </a:solidFill>
        <a:effectLst/>
      </p:bgPr>
    </p:bg>
    <p:spTree>
      <p:nvGrpSpPr>
        <p:cNvPr id="1" name="Shape 13"/>
        <p:cNvGrpSpPr/>
        <p:nvPr/>
      </p:nvGrpSpPr>
      <p:grpSpPr>
        <a:xfrm>
          <a:off x="0" y="0"/>
          <a:ext cx="0" cy="0"/>
          <a:chOff x="0" y="0"/>
          <a:chExt cx="0" cy="0"/>
        </a:xfrm>
      </p:grpSpPr>
      <p:sp>
        <p:nvSpPr>
          <p:cNvPr id="14" name="Google Shape;14;p29"/>
          <p:cNvSpPr txBox="1">
            <a:spLocks noGrp="1"/>
          </p:cNvSpPr>
          <p:nvPr>
            <p:ph type="ctrTitle"/>
          </p:nvPr>
        </p:nvSpPr>
        <p:spPr>
          <a:xfrm>
            <a:off x="419100" y="495300"/>
            <a:ext cx="10858500" cy="5867400"/>
          </a:xfrm>
          <a:prstGeom prst="rect">
            <a:avLst/>
          </a:prstGeom>
          <a:noFill/>
          <a:ln>
            <a:noFill/>
          </a:ln>
        </p:spPr>
        <p:txBody>
          <a:bodyPr spcFirstLastPara="1" wrap="square" lIns="0" tIns="0" rIns="0" bIns="0" anchor="ctr" anchorCtr="0">
            <a:noAutofit/>
          </a:bodyPr>
          <a:lstStyle>
            <a:lvl1pPr lvl="0" algn="l">
              <a:lnSpc>
                <a:spcPct val="85000"/>
              </a:lnSpc>
              <a:spcBef>
                <a:spcPts val="0"/>
              </a:spcBef>
              <a:spcAft>
                <a:spcPts val="0"/>
              </a:spcAft>
              <a:buClr>
                <a:schemeClr val="lt1"/>
              </a:buClr>
              <a:buSzPts val="5400"/>
              <a:buFont typeface="Arial Black"/>
              <a:buNone/>
              <a:defRPr sz="5400">
                <a:solidFill>
                  <a:schemeClr val="lt1"/>
                </a:solidFill>
              </a:defRPr>
            </a:lvl1pPr>
            <a:lvl2pPr lvl="1" algn="l">
              <a:lnSpc>
                <a:spcPct val="85000"/>
              </a:lnSpc>
              <a:spcBef>
                <a:spcPts val="1600"/>
              </a:spcBef>
              <a:spcAft>
                <a:spcPts val="0"/>
              </a:spcAft>
              <a:buSzPts val="1400"/>
              <a:buNone/>
              <a:defRPr/>
            </a:lvl2pPr>
            <a:lvl3pPr lvl="2" algn="l">
              <a:lnSpc>
                <a:spcPct val="85000"/>
              </a:lnSpc>
              <a:spcBef>
                <a:spcPts val="0"/>
              </a:spcBef>
              <a:spcAft>
                <a:spcPts val="0"/>
              </a:spcAft>
              <a:buSzPts val="1400"/>
              <a:buNone/>
              <a:defRPr/>
            </a:lvl3pPr>
            <a:lvl4pPr lvl="3" algn="l">
              <a:lnSpc>
                <a:spcPct val="85000"/>
              </a:lnSpc>
              <a:spcBef>
                <a:spcPts val="0"/>
              </a:spcBef>
              <a:spcAft>
                <a:spcPts val="0"/>
              </a:spcAft>
              <a:buSzPts val="1400"/>
              <a:buNone/>
              <a:defRPr/>
            </a:lvl4pPr>
            <a:lvl5pPr lvl="4" algn="l">
              <a:lnSpc>
                <a:spcPct val="85000"/>
              </a:lnSpc>
              <a:spcBef>
                <a:spcPts val="0"/>
              </a:spcBef>
              <a:spcAft>
                <a:spcPts val="0"/>
              </a:spcAft>
              <a:buSzPts val="1400"/>
              <a:buNone/>
              <a:defRPr/>
            </a:lvl5pPr>
            <a:lvl6pPr lvl="5" algn="l">
              <a:lnSpc>
                <a:spcPct val="85000"/>
              </a:lnSpc>
              <a:spcBef>
                <a:spcPts val="0"/>
              </a:spcBef>
              <a:spcAft>
                <a:spcPts val="0"/>
              </a:spcAft>
              <a:buSzPts val="1400"/>
              <a:buNone/>
              <a:defRPr/>
            </a:lvl6pPr>
            <a:lvl7pPr lvl="6" algn="l">
              <a:lnSpc>
                <a:spcPct val="85000"/>
              </a:lnSpc>
              <a:spcBef>
                <a:spcPts val="0"/>
              </a:spcBef>
              <a:spcAft>
                <a:spcPts val="0"/>
              </a:spcAft>
              <a:buSzPts val="1400"/>
              <a:buNone/>
              <a:defRPr/>
            </a:lvl7pPr>
            <a:lvl8pPr lvl="7" algn="l">
              <a:lnSpc>
                <a:spcPct val="85000"/>
              </a:lnSpc>
              <a:spcBef>
                <a:spcPts val="0"/>
              </a:spcBef>
              <a:spcAft>
                <a:spcPts val="0"/>
              </a:spcAft>
              <a:buSzPts val="1400"/>
              <a:buNone/>
              <a:defRPr/>
            </a:lvl8pPr>
            <a:lvl9pPr lvl="8" algn="l">
              <a:lnSpc>
                <a:spcPct val="85000"/>
              </a:lnSpc>
              <a:spcBef>
                <a:spcPts val="0"/>
              </a:spcBef>
              <a:spcAft>
                <a:spcPts val="0"/>
              </a:spcAft>
              <a:buSzPts val="1400"/>
              <a:buNone/>
              <a:defRPr/>
            </a:lvl9pPr>
          </a:lstStyle>
          <a:p>
            <a:endParaRPr/>
          </a:p>
        </p:txBody>
      </p:sp>
      <p:sp>
        <p:nvSpPr>
          <p:cNvPr id="15" name="Google Shape;15;p29"/>
          <p:cNvSpPr txBox="1">
            <a:spLocks noGrp="1"/>
          </p:cNvSpPr>
          <p:nvPr>
            <p:ph type="subTitle" idx="1"/>
          </p:nvPr>
        </p:nvSpPr>
        <p:spPr>
          <a:xfrm>
            <a:off x="419100" y="5470892"/>
            <a:ext cx="10858500" cy="47270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1800"/>
              <a:buNone/>
              <a:defRPr sz="1800" i="0">
                <a:solidFill>
                  <a:schemeClr val="lt1"/>
                </a:solidFill>
              </a:defRPr>
            </a:lvl1pPr>
            <a:lvl2pPr lvl="1" algn="ctr">
              <a:lnSpc>
                <a:spcPct val="90000"/>
              </a:lnSpc>
              <a:spcBef>
                <a:spcPts val="1600"/>
              </a:spcBef>
              <a:spcAft>
                <a:spcPts val="0"/>
              </a:spcAft>
              <a:buClr>
                <a:schemeClr val="dk1"/>
              </a:buClr>
              <a:buSzPts val="2000"/>
              <a:buNone/>
              <a:defRPr sz="2000"/>
            </a:lvl2pPr>
            <a:lvl3pPr lvl="2" algn="ctr">
              <a:lnSpc>
                <a:spcPct val="90000"/>
              </a:lnSpc>
              <a:spcBef>
                <a:spcPts val="1600"/>
              </a:spcBef>
              <a:spcAft>
                <a:spcPts val="0"/>
              </a:spcAft>
              <a:buClr>
                <a:schemeClr val="dk1"/>
              </a:buClr>
              <a:buSzPts val="1800"/>
              <a:buNone/>
              <a:defRPr sz="1800"/>
            </a:lvl3pPr>
            <a:lvl4pPr lvl="3" algn="ctr">
              <a:lnSpc>
                <a:spcPct val="90000"/>
              </a:lnSpc>
              <a:spcBef>
                <a:spcPts val="1600"/>
              </a:spcBef>
              <a:spcAft>
                <a:spcPts val="0"/>
              </a:spcAft>
              <a:buClr>
                <a:schemeClr val="dk1"/>
              </a:buClr>
              <a:buSzPts val="1600"/>
              <a:buNone/>
              <a:defRPr sz="1600"/>
            </a:lvl4pPr>
            <a:lvl5pPr lvl="4" algn="ctr">
              <a:lnSpc>
                <a:spcPct val="90000"/>
              </a:lnSpc>
              <a:spcBef>
                <a:spcPts val="1600"/>
              </a:spcBef>
              <a:spcAft>
                <a:spcPts val="0"/>
              </a:spcAft>
              <a:buClr>
                <a:schemeClr val="dk1"/>
              </a:buClr>
              <a:buSzPts val="1600"/>
              <a:buNone/>
              <a:defRPr sz="1600"/>
            </a:lvl5pPr>
            <a:lvl6pPr lvl="5" algn="ctr">
              <a:lnSpc>
                <a:spcPct val="90000"/>
              </a:lnSpc>
              <a:spcBef>
                <a:spcPts val="1600"/>
              </a:spcBef>
              <a:spcAft>
                <a:spcPts val="0"/>
              </a:spcAft>
              <a:buClr>
                <a:schemeClr val="dk1"/>
              </a:buClr>
              <a:buSzPts val="1600"/>
              <a:buNone/>
              <a:defRPr sz="1600"/>
            </a:lvl6pPr>
            <a:lvl7pPr lvl="6" algn="ctr">
              <a:lnSpc>
                <a:spcPct val="90000"/>
              </a:lnSpc>
              <a:spcBef>
                <a:spcPts val="1600"/>
              </a:spcBef>
              <a:spcAft>
                <a:spcPts val="0"/>
              </a:spcAft>
              <a:buClr>
                <a:schemeClr val="dk1"/>
              </a:buClr>
              <a:buSzPts val="1600"/>
              <a:buNone/>
              <a:defRPr sz="1600"/>
            </a:lvl7pPr>
            <a:lvl8pPr lvl="7" algn="ctr">
              <a:lnSpc>
                <a:spcPct val="90000"/>
              </a:lnSpc>
              <a:spcBef>
                <a:spcPts val="1600"/>
              </a:spcBef>
              <a:spcAft>
                <a:spcPts val="0"/>
              </a:spcAft>
              <a:buClr>
                <a:schemeClr val="dk1"/>
              </a:buClr>
              <a:buSzPts val="1600"/>
              <a:buNone/>
              <a:defRPr sz="1600"/>
            </a:lvl8pPr>
            <a:lvl9pPr lvl="8" algn="ctr">
              <a:lnSpc>
                <a:spcPct val="90000"/>
              </a:lnSpc>
              <a:spcBef>
                <a:spcPts val="1600"/>
              </a:spcBef>
              <a:spcAft>
                <a:spcPts val="1600"/>
              </a:spcAft>
              <a:buClr>
                <a:schemeClr val="dk1"/>
              </a:buClr>
              <a:buSzPts val="1600"/>
              <a:buNone/>
              <a:defRPr sz="1600"/>
            </a:lvl9pPr>
          </a:lstStyle>
          <a:p>
            <a:endParaRPr/>
          </a:p>
        </p:txBody>
      </p:sp>
      <p:sp>
        <p:nvSpPr>
          <p:cNvPr id="16" name="Google Shape;16;p29"/>
          <p:cNvSpPr txBox="1"/>
          <p:nvPr/>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US" sz="600" b="0" i="0" u="none" strike="noStrike" cap="none">
                <a:solidFill>
                  <a:srgbClr val="FFFFFF"/>
                </a:solidFill>
                <a:latin typeface="Poppins Light"/>
                <a:ea typeface="Poppins Light"/>
                <a:cs typeface="Poppins Light"/>
                <a:sym typeface="Poppins Light"/>
              </a:rPr>
              <a:t>© MOMENTUM WORLDWIDE 2021 IN CONFIDENCE. </a:t>
            </a:r>
            <a:br>
              <a:rPr lang="en-US" sz="600" b="0" i="0" u="none" strike="noStrike" cap="none">
                <a:solidFill>
                  <a:srgbClr val="FFFFFF"/>
                </a:solidFill>
                <a:latin typeface="Poppins Light"/>
                <a:ea typeface="Poppins Light"/>
                <a:cs typeface="Poppins Light"/>
                <a:sym typeface="Poppins Light"/>
              </a:rPr>
            </a:br>
            <a:r>
              <a:rPr lang="en-US" sz="600" b="0" i="0" u="none" strike="noStrike" cap="none">
                <a:solidFill>
                  <a:srgbClr val="FFFFFF"/>
                </a:solidFill>
                <a:latin typeface="Poppins Light"/>
                <a:ea typeface="Poppins Light"/>
                <a:cs typeface="Poppins Light"/>
                <a:sym typeface="Poppins Light"/>
              </a:rPr>
              <a:t>THIS DOCUMENT MAY NOT BE DISTRIBUTED OR COPIED WITHOUT PRIOR CONSENT.</a:t>
            </a:r>
            <a:endParaRPr sz="600" b="0" i="0" u="none" strike="noStrike" cap="none">
              <a:solidFill>
                <a:srgbClr val="FFFFFF"/>
              </a:solidFill>
              <a:latin typeface="Poppins Light"/>
              <a:ea typeface="Poppins Light"/>
              <a:cs typeface="Poppins Light"/>
              <a:sym typeface="Poppins Light"/>
            </a:endParaRPr>
          </a:p>
        </p:txBody>
      </p:sp>
      <p:pic>
        <p:nvPicPr>
          <p:cNvPr id="17" name="Google Shape;17;p29"/>
          <p:cNvPicPr preferRelativeResize="0"/>
          <p:nvPr/>
        </p:nvPicPr>
        <p:blipFill rotWithShape="1">
          <a:blip r:embed="rId2">
            <a:alphaModFix/>
          </a:blip>
          <a:srcRect/>
          <a:stretch/>
        </p:blipFill>
        <p:spPr>
          <a:xfrm>
            <a:off x="422565" y="235381"/>
            <a:ext cx="913550" cy="117463"/>
          </a:xfrm>
          <a:prstGeom prst="rect">
            <a:avLst/>
          </a:prstGeom>
          <a:noFill/>
          <a:ln>
            <a:noFill/>
          </a:ln>
        </p:spPr>
      </p:pic>
      <p:pic>
        <p:nvPicPr>
          <p:cNvPr id="18" name="Google Shape;18;p29"/>
          <p:cNvPicPr preferRelativeResize="0"/>
          <p:nvPr/>
        </p:nvPicPr>
        <p:blipFill rotWithShape="1">
          <a:blip r:embed="rId3">
            <a:alphaModFix/>
          </a:blip>
          <a:srcRect/>
          <a:stretch/>
        </p:blipFill>
        <p:spPr>
          <a:xfrm>
            <a:off x="11606460" y="6355008"/>
            <a:ext cx="365760" cy="365760"/>
          </a:xfrm>
          <a:prstGeom prst="rect">
            <a:avLst/>
          </a:prstGeom>
          <a:noFill/>
          <a:ln>
            <a:noFill/>
          </a:ln>
        </p:spPr>
      </p:pic>
      <p:pic>
        <p:nvPicPr>
          <p:cNvPr id="19" name="Google Shape;19;p29"/>
          <p:cNvPicPr preferRelativeResize="0"/>
          <p:nvPr/>
        </p:nvPicPr>
        <p:blipFill rotWithShape="1">
          <a:blip r:embed="rId4">
            <a:alphaModFix/>
          </a:blip>
          <a:srcRect/>
          <a:stretch/>
        </p:blipFill>
        <p:spPr>
          <a:xfrm rot="5400000">
            <a:off x="9791701" y="2476502"/>
            <a:ext cx="4381498" cy="419099"/>
          </a:xfrm>
          <a:prstGeom prst="rect">
            <a:avLst/>
          </a:prstGeom>
          <a:noFill/>
          <a:ln>
            <a:noFill/>
          </a:ln>
        </p:spPr>
      </p:pic>
    </p:spTree>
    <p:extLst>
      <p:ext uri="{BB962C8B-B14F-4D97-AF65-F5344CB8AC3E}">
        <p14:creationId xmlns:p14="http://schemas.microsoft.com/office/powerpoint/2010/main" val="19940090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Medium Image">
  <p:cSld name="1_Medium Image">
    <p:bg>
      <p:bgPr>
        <a:solidFill>
          <a:srgbClr val="004AD6"/>
        </a:solidFill>
        <a:effectLst/>
      </p:bgPr>
    </p:bg>
    <p:spTree>
      <p:nvGrpSpPr>
        <p:cNvPr id="1" name="Shape 33"/>
        <p:cNvGrpSpPr/>
        <p:nvPr/>
      </p:nvGrpSpPr>
      <p:grpSpPr>
        <a:xfrm>
          <a:off x="0" y="0"/>
          <a:ext cx="0" cy="0"/>
          <a:chOff x="0" y="0"/>
          <a:chExt cx="0" cy="0"/>
        </a:xfrm>
      </p:grpSpPr>
      <p:sp>
        <p:nvSpPr>
          <p:cNvPr id="34" name="Google Shape;34;p37"/>
          <p:cNvSpPr/>
          <p:nvPr/>
        </p:nvSpPr>
        <p:spPr>
          <a:xfrm>
            <a:off x="6095999" y="0"/>
            <a:ext cx="6096000" cy="6858000"/>
          </a:xfrm>
          <a:prstGeom prst="rect">
            <a:avLst/>
          </a:prstGeom>
          <a:solidFill>
            <a:srgbClr val="FFFF4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ln>
                <a:noFill/>
              </a:ln>
              <a:solidFill>
                <a:srgbClr val="FFFFFF"/>
              </a:solidFill>
              <a:latin typeface="Arial"/>
              <a:ea typeface="Arial"/>
              <a:cs typeface="Arial"/>
              <a:sym typeface="Arial"/>
            </a:endParaRPr>
          </a:p>
        </p:txBody>
      </p:sp>
      <p:sp>
        <p:nvSpPr>
          <p:cNvPr id="35" name="Google Shape;35;p37"/>
          <p:cNvSpPr txBox="1">
            <a:spLocks noGrp="1"/>
          </p:cNvSpPr>
          <p:nvPr>
            <p:ph type="title"/>
          </p:nvPr>
        </p:nvSpPr>
        <p:spPr>
          <a:xfrm>
            <a:off x="419100" y="502784"/>
            <a:ext cx="4876800" cy="1402216"/>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2800"/>
              <a:buFont typeface="Arial Black"/>
              <a:buNone/>
              <a:defRPr sz="2800">
                <a:solidFill>
                  <a:srgbClr val="F500C2"/>
                </a:solidFill>
              </a:defRPr>
            </a:lvl1pPr>
            <a:lvl2pPr lvl="1" algn="l">
              <a:lnSpc>
                <a:spcPct val="85000"/>
              </a:lnSpc>
              <a:spcBef>
                <a:spcPts val="0"/>
              </a:spcBef>
              <a:spcAft>
                <a:spcPts val="0"/>
              </a:spcAft>
              <a:buSzPts val="1400"/>
              <a:buNone/>
              <a:defRPr/>
            </a:lvl2pPr>
            <a:lvl3pPr lvl="2" algn="l">
              <a:lnSpc>
                <a:spcPct val="85000"/>
              </a:lnSpc>
              <a:spcBef>
                <a:spcPts val="0"/>
              </a:spcBef>
              <a:spcAft>
                <a:spcPts val="0"/>
              </a:spcAft>
              <a:buSzPts val="1400"/>
              <a:buNone/>
              <a:defRPr/>
            </a:lvl3pPr>
            <a:lvl4pPr lvl="3" algn="l">
              <a:lnSpc>
                <a:spcPct val="85000"/>
              </a:lnSpc>
              <a:spcBef>
                <a:spcPts val="0"/>
              </a:spcBef>
              <a:spcAft>
                <a:spcPts val="0"/>
              </a:spcAft>
              <a:buSzPts val="1400"/>
              <a:buNone/>
              <a:defRPr/>
            </a:lvl4pPr>
            <a:lvl5pPr lvl="4" algn="l">
              <a:lnSpc>
                <a:spcPct val="85000"/>
              </a:lnSpc>
              <a:spcBef>
                <a:spcPts val="0"/>
              </a:spcBef>
              <a:spcAft>
                <a:spcPts val="0"/>
              </a:spcAft>
              <a:buSzPts val="1400"/>
              <a:buNone/>
              <a:defRPr/>
            </a:lvl5pPr>
            <a:lvl6pPr lvl="5" algn="l">
              <a:lnSpc>
                <a:spcPct val="85000"/>
              </a:lnSpc>
              <a:spcBef>
                <a:spcPts val="0"/>
              </a:spcBef>
              <a:spcAft>
                <a:spcPts val="0"/>
              </a:spcAft>
              <a:buSzPts val="1400"/>
              <a:buNone/>
              <a:defRPr/>
            </a:lvl6pPr>
            <a:lvl7pPr lvl="6" algn="l">
              <a:lnSpc>
                <a:spcPct val="85000"/>
              </a:lnSpc>
              <a:spcBef>
                <a:spcPts val="0"/>
              </a:spcBef>
              <a:spcAft>
                <a:spcPts val="0"/>
              </a:spcAft>
              <a:buSzPts val="1400"/>
              <a:buNone/>
              <a:defRPr/>
            </a:lvl7pPr>
            <a:lvl8pPr lvl="7" algn="l">
              <a:lnSpc>
                <a:spcPct val="85000"/>
              </a:lnSpc>
              <a:spcBef>
                <a:spcPts val="0"/>
              </a:spcBef>
              <a:spcAft>
                <a:spcPts val="0"/>
              </a:spcAft>
              <a:buSzPts val="1400"/>
              <a:buNone/>
              <a:defRPr/>
            </a:lvl8pPr>
            <a:lvl9pPr lvl="8" algn="l">
              <a:lnSpc>
                <a:spcPct val="85000"/>
              </a:lnSpc>
              <a:spcBef>
                <a:spcPts val="0"/>
              </a:spcBef>
              <a:spcAft>
                <a:spcPts val="0"/>
              </a:spcAft>
              <a:buSzPts val="1400"/>
              <a:buNone/>
              <a:defRPr/>
            </a:lvl9pPr>
          </a:lstStyle>
          <a:p>
            <a:endParaRPr/>
          </a:p>
        </p:txBody>
      </p:sp>
      <p:sp>
        <p:nvSpPr>
          <p:cNvPr id="36" name="Google Shape;36;p37"/>
          <p:cNvSpPr txBox="1">
            <a:spLocks noGrp="1"/>
          </p:cNvSpPr>
          <p:nvPr>
            <p:ph type="body" idx="1"/>
          </p:nvPr>
        </p:nvSpPr>
        <p:spPr>
          <a:xfrm>
            <a:off x="419100" y="1981200"/>
            <a:ext cx="4876800" cy="4391210"/>
          </a:xfrm>
          <a:prstGeom prst="rect">
            <a:avLst/>
          </a:prstGeom>
          <a:noFill/>
          <a:ln>
            <a:noFill/>
          </a:ln>
        </p:spPr>
        <p:txBody>
          <a:bodyPr spcFirstLastPara="1" wrap="square" lIns="0" tIns="0" rIns="0" bIns="0" anchor="t" anchorCtr="0">
            <a:noAutofit/>
          </a:bodyPr>
          <a:lstStyle>
            <a:lvl1pPr marL="457200" lvl="0" indent="-330200" algn="l">
              <a:lnSpc>
                <a:spcPct val="90000"/>
              </a:lnSpc>
              <a:spcBef>
                <a:spcPts val="0"/>
              </a:spcBef>
              <a:spcAft>
                <a:spcPts val="0"/>
              </a:spcAft>
              <a:buClr>
                <a:schemeClr val="dk1"/>
              </a:buClr>
              <a:buSzPts val="1600"/>
              <a:buChar char="•"/>
              <a:defRPr sz="1600" i="0">
                <a:solidFill>
                  <a:srgbClr val="F500C2"/>
                </a:solidFill>
              </a:defRPr>
            </a:lvl1pPr>
            <a:lvl2pPr marL="914400" lvl="1" indent="-317500" algn="l">
              <a:lnSpc>
                <a:spcPct val="90000"/>
              </a:lnSpc>
              <a:spcBef>
                <a:spcPts val="1600"/>
              </a:spcBef>
              <a:spcAft>
                <a:spcPts val="0"/>
              </a:spcAft>
              <a:buClr>
                <a:schemeClr val="dk1"/>
              </a:buClr>
              <a:buSzPts val="1400"/>
              <a:buChar char="•"/>
              <a:defRPr sz="1400" i="0"/>
            </a:lvl2pPr>
            <a:lvl3pPr marL="1371600" lvl="2" indent="-304800" algn="l">
              <a:lnSpc>
                <a:spcPct val="90000"/>
              </a:lnSpc>
              <a:spcBef>
                <a:spcPts val="1600"/>
              </a:spcBef>
              <a:spcAft>
                <a:spcPts val="0"/>
              </a:spcAft>
              <a:buClr>
                <a:schemeClr val="dk1"/>
              </a:buClr>
              <a:buSzPts val="1200"/>
              <a:buChar char="•"/>
              <a:defRPr sz="1200" i="0"/>
            </a:lvl3pPr>
            <a:lvl4pPr marL="1828800" lvl="3" indent="-304800" algn="l">
              <a:lnSpc>
                <a:spcPct val="90000"/>
              </a:lnSpc>
              <a:spcBef>
                <a:spcPts val="1600"/>
              </a:spcBef>
              <a:spcAft>
                <a:spcPts val="0"/>
              </a:spcAft>
              <a:buClr>
                <a:schemeClr val="dk1"/>
              </a:buClr>
              <a:buSzPts val="1200"/>
              <a:buChar char="•"/>
              <a:defRPr sz="1200" i="0"/>
            </a:lvl4pPr>
            <a:lvl5pPr marL="2286000" lvl="4" indent="-304800" algn="l">
              <a:lnSpc>
                <a:spcPct val="90000"/>
              </a:lnSpc>
              <a:spcBef>
                <a:spcPts val="1600"/>
              </a:spcBef>
              <a:spcAft>
                <a:spcPts val="0"/>
              </a:spcAft>
              <a:buClr>
                <a:schemeClr val="dk1"/>
              </a:buClr>
              <a:buSzPts val="1200"/>
              <a:buChar char="•"/>
              <a:defRPr sz="1200" i="0"/>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1600"/>
              </a:spcAft>
              <a:buClr>
                <a:schemeClr val="dk1"/>
              </a:buClr>
              <a:buSzPts val="1800"/>
              <a:buChar char="•"/>
              <a:defRPr/>
            </a:lvl9pPr>
          </a:lstStyle>
          <a:p>
            <a:endParaRPr/>
          </a:p>
        </p:txBody>
      </p:sp>
      <p:sp>
        <p:nvSpPr>
          <p:cNvPr id="37" name="Google Shape;37;p37"/>
          <p:cNvSpPr txBox="1">
            <a:spLocks noGrp="1"/>
          </p:cNvSpPr>
          <p:nvPr>
            <p:ph type="sldNum" idx="12"/>
          </p:nvPr>
        </p:nvSpPr>
        <p:spPr>
          <a:xfrm>
            <a:off x="9255910" y="137659"/>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8" name="Google Shape;38;p37"/>
          <p:cNvSpPr txBox="1"/>
          <p:nvPr/>
        </p:nvSpPr>
        <p:spPr>
          <a:xfrm>
            <a:off x="-1" y="7483814"/>
            <a:ext cx="12192000" cy="502596"/>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000000"/>
              </a:buClr>
              <a:buSzPts val="500"/>
              <a:buFont typeface="Arial"/>
              <a:buNone/>
            </a:pPr>
            <a:r>
              <a:rPr lang="en-US" sz="1200" b="0" i="0" u="none" strike="noStrike" cap="none">
                <a:solidFill>
                  <a:schemeClr val="dk1"/>
                </a:solidFill>
                <a:latin typeface="Arial"/>
                <a:ea typeface="Arial"/>
                <a:cs typeface="Arial"/>
                <a:sym typeface="Arial"/>
              </a:rPr>
              <a:t>Please make sure that page numbers, graphic patterns, legal, and the logo bug are all visible over images.</a:t>
            </a:r>
            <a:endParaRPr sz="1200" b="0" i="0" u="none" strike="noStrike" cap="none">
              <a:solidFill>
                <a:schemeClr val="dk1"/>
              </a:solidFill>
              <a:latin typeface="Arial"/>
              <a:ea typeface="Arial"/>
              <a:cs typeface="Arial"/>
              <a:sym typeface="Arial"/>
            </a:endParaRPr>
          </a:p>
        </p:txBody>
      </p:sp>
      <p:pic>
        <p:nvPicPr>
          <p:cNvPr id="39" name="Google Shape;39;p37"/>
          <p:cNvPicPr preferRelativeResize="0"/>
          <p:nvPr/>
        </p:nvPicPr>
        <p:blipFill rotWithShape="1">
          <a:blip r:embed="rId2">
            <a:alphaModFix/>
          </a:blip>
          <a:srcRect/>
          <a:stretch/>
        </p:blipFill>
        <p:spPr>
          <a:xfrm>
            <a:off x="11604056" y="6367040"/>
            <a:ext cx="365760" cy="365760"/>
          </a:xfrm>
          <a:prstGeom prst="rect">
            <a:avLst/>
          </a:prstGeom>
          <a:noFill/>
          <a:ln>
            <a:noFill/>
          </a:ln>
        </p:spPr>
      </p:pic>
      <p:pic>
        <p:nvPicPr>
          <p:cNvPr id="40" name="Google Shape;40;p37"/>
          <p:cNvPicPr preferRelativeResize="0"/>
          <p:nvPr/>
        </p:nvPicPr>
        <p:blipFill rotWithShape="1">
          <a:blip r:embed="rId3">
            <a:alphaModFix/>
          </a:blip>
          <a:srcRect/>
          <a:stretch/>
        </p:blipFill>
        <p:spPr>
          <a:xfrm flipH="1">
            <a:off x="419102" y="0"/>
            <a:ext cx="2971798" cy="289418"/>
          </a:xfrm>
          <a:prstGeom prst="rect">
            <a:avLst/>
          </a:prstGeom>
          <a:noFill/>
          <a:ln>
            <a:noFill/>
          </a:ln>
        </p:spPr>
      </p:pic>
    </p:spTree>
    <p:extLst>
      <p:ext uri="{BB962C8B-B14F-4D97-AF65-F5344CB8AC3E}">
        <p14:creationId xmlns:p14="http://schemas.microsoft.com/office/powerpoint/2010/main" val="1874939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py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A2869-8B17-B544-9CFF-DC5C2F7D3570}"/>
              </a:ext>
            </a:extLst>
          </p:cNvPr>
          <p:cNvSpPr>
            <a:spLocks noGrp="1"/>
          </p:cNvSpPr>
          <p:nvPr>
            <p:ph type="title"/>
          </p:nvPr>
        </p:nvSpPr>
        <p:spPr/>
        <p:txBody>
          <a:bodyPr lIns="0" tIns="0" rIns="0" bIns="0">
            <a:normAutofit/>
          </a:bodyPr>
          <a:lstStyle>
            <a:lvl1pPr>
              <a:defRPr sz="2800" b="1" i="0">
                <a:latin typeface="Arial Black" panose="020B0604020202020204" pitchFamily="34" charset="0"/>
                <a:cs typeface="Arial Black" panose="020B0604020202020204" pitchFamily="34" charset="0"/>
              </a:defRPr>
            </a:lvl1pPr>
          </a:lstStyle>
          <a:p>
            <a:endParaRPr lang="en-US"/>
          </a:p>
        </p:txBody>
      </p:sp>
      <p:sp>
        <p:nvSpPr>
          <p:cNvPr id="3" name="Content Placeholder 2">
            <a:extLst>
              <a:ext uri="{FF2B5EF4-FFF2-40B4-BE49-F238E27FC236}">
                <a16:creationId xmlns:a16="http://schemas.microsoft.com/office/drawing/2014/main" id="{9DE44935-B3BD-8E40-9960-885DD9804D65}"/>
              </a:ext>
            </a:extLst>
          </p:cNvPr>
          <p:cNvSpPr>
            <a:spLocks noGrp="1"/>
          </p:cNvSpPr>
          <p:nvPr>
            <p:ph idx="1"/>
          </p:nvPr>
        </p:nvSpPr>
        <p:spPr>
          <a:xfrm>
            <a:off x="419100" y="1981199"/>
            <a:ext cx="11353800" cy="4381499"/>
          </a:xfrm>
        </p:spPr>
        <p:txBody>
          <a:bodyPr lIns="0" tIns="0" rIns="0" bIns="0">
            <a:normAutofit/>
          </a:bodyPr>
          <a:lstStyle>
            <a:lvl1pPr>
              <a:defRPr sz="1600" b="0" i="0">
                <a:latin typeface="Arial" panose="020B0604020202020204" pitchFamily="34" charset="0"/>
                <a:ea typeface="Helvetica Neue Light" panose="02000403000000020004" pitchFamily="2" charset="0"/>
                <a:cs typeface="Arial" panose="020B0604020202020204" pitchFamily="34" charset="0"/>
              </a:defRPr>
            </a:lvl1pPr>
            <a:lvl2pPr>
              <a:defRPr sz="1400" b="0" i="0">
                <a:latin typeface="Arial" panose="020B0604020202020204" pitchFamily="34" charset="0"/>
                <a:ea typeface="Helvetica Neue Light" panose="02000403000000020004" pitchFamily="2" charset="0"/>
                <a:cs typeface="Arial" panose="020B0604020202020204" pitchFamily="34" charset="0"/>
              </a:defRPr>
            </a:lvl2pPr>
            <a:lvl3pPr>
              <a:defRPr sz="1200" b="0" i="0">
                <a:latin typeface="Arial" panose="020B0604020202020204" pitchFamily="34" charset="0"/>
                <a:ea typeface="Helvetica Neue Light" panose="02000403000000020004" pitchFamily="2" charset="0"/>
                <a:cs typeface="Arial" panose="020B0604020202020204" pitchFamily="34" charset="0"/>
              </a:defRPr>
            </a:lvl3pPr>
            <a:lvl4pPr>
              <a:defRPr sz="1200" b="0" i="0">
                <a:latin typeface="Arial" panose="020B0604020202020204" pitchFamily="34" charset="0"/>
                <a:ea typeface="Helvetica Neue Light" panose="02000403000000020004" pitchFamily="2" charset="0"/>
                <a:cs typeface="Arial" panose="020B0604020202020204" pitchFamily="34" charset="0"/>
              </a:defRPr>
            </a:lvl4pPr>
            <a:lvl5pPr>
              <a:defRPr sz="1200" b="0" i="0">
                <a:latin typeface="Arial" panose="020B0604020202020204" pitchFamily="34" charset="0"/>
                <a:ea typeface="Helvetica Neue Light" panose="02000403000000020004" pitchFamily="2"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Google Shape;135;p29">
            <a:extLst>
              <a:ext uri="{FF2B5EF4-FFF2-40B4-BE49-F238E27FC236}">
                <a16:creationId xmlns:a16="http://schemas.microsoft.com/office/drawing/2014/main" id="{04241297-F1AB-A540-980A-2B7280A3C3EA}"/>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chemeClr val="tx1"/>
              </a:solidFill>
              <a:latin typeface="Arial" panose="020B0604020202020204" pitchFamily="34" charset="0"/>
              <a:ea typeface="Helvetica Neue"/>
              <a:cs typeface="Arial" panose="020B0604020202020204" pitchFamily="34" charset="0"/>
              <a:sym typeface="Helvetica Neue"/>
            </a:endParaRPr>
          </a:p>
        </p:txBody>
      </p:sp>
      <p:sp>
        <p:nvSpPr>
          <p:cNvPr id="10" name="Slide Number Placeholder 5">
            <a:extLst>
              <a:ext uri="{FF2B5EF4-FFF2-40B4-BE49-F238E27FC236}">
                <a16:creationId xmlns:a16="http://schemas.microsoft.com/office/drawing/2014/main" id="{BB0E404F-A1D2-9545-8298-188175AE6166}"/>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tx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12" name="Google Shape;61;p15">
            <a:extLst>
              <a:ext uri="{FF2B5EF4-FFF2-40B4-BE49-F238E27FC236}">
                <a16:creationId xmlns:a16="http://schemas.microsoft.com/office/drawing/2014/main" id="{E19D577F-26F4-7E45-B7F8-60688F647522}"/>
              </a:ext>
            </a:extLst>
          </p:cNvPr>
          <p:cNvPicPr preferRelativeResize="0">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11604056" y="6367040"/>
            <a:ext cx="365760" cy="365760"/>
          </a:xfrm>
          <a:prstGeom prst="rect">
            <a:avLst/>
          </a:prstGeom>
          <a:noFill/>
          <a:ln>
            <a:noFill/>
          </a:ln>
        </p:spPr>
      </p:pic>
      <p:pic>
        <p:nvPicPr>
          <p:cNvPr id="13" name="Google Shape;131;p29">
            <a:extLst>
              <a:ext uri="{FF2B5EF4-FFF2-40B4-BE49-F238E27FC236}">
                <a16:creationId xmlns:a16="http://schemas.microsoft.com/office/drawing/2014/main" id="{8478335E-1040-D545-9443-FD550AA08922}"/>
              </a:ext>
            </a:extLst>
          </p:cNvPr>
          <p:cNvPicPr preferRelativeResize="0"/>
          <p:nvPr userDrawn="1"/>
        </p:nvPicPr>
        <p:blipFill rotWithShape="1">
          <a:blip r:embed="rId3" cstate="screen">
            <a:alphaModFix/>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Tree>
    <p:extLst>
      <p:ext uri="{BB962C8B-B14F-4D97-AF65-F5344CB8AC3E}">
        <p14:creationId xmlns:p14="http://schemas.microsoft.com/office/powerpoint/2010/main" val="355111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A2869-8B17-B544-9CFF-DC5C2F7D3570}"/>
              </a:ext>
            </a:extLst>
          </p:cNvPr>
          <p:cNvSpPr>
            <a:spLocks noGrp="1"/>
          </p:cNvSpPr>
          <p:nvPr>
            <p:ph type="title"/>
          </p:nvPr>
        </p:nvSpPr>
        <p:spPr/>
        <p:txBody>
          <a:bodyPr lIns="0" tIns="0" rIns="0" bIns="0">
            <a:normAutofit/>
          </a:bodyPr>
          <a:lstStyle>
            <a:lvl1pPr>
              <a:defRPr sz="2800"/>
            </a:lvl1pPr>
          </a:lstStyle>
          <a:p>
            <a:endParaRPr lang="en-US"/>
          </a:p>
        </p:txBody>
      </p:sp>
      <p:sp>
        <p:nvSpPr>
          <p:cNvPr id="7" name="Google Shape;135;p29">
            <a:extLst>
              <a:ext uri="{FF2B5EF4-FFF2-40B4-BE49-F238E27FC236}">
                <a16:creationId xmlns:a16="http://schemas.microsoft.com/office/drawing/2014/main" id="{04241297-F1AB-A540-980A-2B7280A3C3EA}"/>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chemeClr val="tx1"/>
              </a:solidFill>
              <a:latin typeface="Arial" panose="020B0604020202020204" pitchFamily="34" charset="0"/>
              <a:ea typeface="Helvetica Neue"/>
              <a:cs typeface="Arial" panose="020B0604020202020204" pitchFamily="34" charset="0"/>
              <a:sym typeface="Helvetica Neue"/>
            </a:endParaRPr>
          </a:p>
        </p:txBody>
      </p:sp>
      <p:sp>
        <p:nvSpPr>
          <p:cNvPr id="10" name="Slide Number Placeholder 5">
            <a:extLst>
              <a:ext uri="{FF2B5EF4-FFF2-40B4-BE49-F238E27FC236}">
                <a16:creationId xmlns:a16="http://schemas.microsoft.com/office/drawing/2014/main" id="{BB0E404F-A1D2-9545-8298-188175AE6166}"/>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tx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8" name="Google Shape;61;p15">
            <a:extLst>
              <a:ext uri="{FF2B5EF4-FFF2-40B4-BE49-F238E27FC236}">
                <a16:creationId xmlns:a16="http://schemas.microsoft.com/office/drawing/2014/main" id="{D9DB8F09-1A3E-D24C-97E2-DAB9988D1DF0}"/>
              </a:ext>
            </a:extLst>
          </p:cNvPr>
          <p:cNvPicPr preferRelativeResize="0">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11604056" y="6367040"/>
            <a:ext cx="365760" cy="365760"/>
          </a:xfrm>
          <a:prstGeom prst="rect">
            <a:avLst/>
          </a:prstGeom>
          <a:noFill/>
          <a:ln>
            <a:noFill/>
          </a:ln>
        </p:spPr>
      </p:pic>
      <p:pic>
        <p:nvPicPr>
          <p:cNvPr id="12" name="Google Shape;131;p29">
            <a:extLst>
              <a:ext uri="{FF2B5EF4-FFF2-40B4-BE49-F238E27FC236}">
                <a16:creationId xmlns:a16="http://schemas.microsoft.com/office/drawing/2014/main" id="{E66248C5-863E-E244-AD3D-6883D3513871}"/>
              </a:ext>
            </a:extLst>
          </p:cNvPr>
          <p:cNvPicPr preferRelativeResize="0"/>
          <p:nvPr userDrawn="1"/>
        </p:nvPicPr>
        <p:blipFill rotWithShape="1">
          <a:blip r:embed="rId3" cstate="screen">
            <a:alphaModFix/>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Tree>
    <p:extLst>
      <p:ext uri="{BB962C8B-B14F-4D97-AF65-F5344CB8AC3E}">
        <p14:creationId xmlns:p14="http://schemas.microsoft.com/office/powerpoint/2010/main" val="1029837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Google Shape;135;p29">
            <a:extLst>
              <a:ext uri="{FF2B5EF4-FFF2-40B4-BE49-F238E27FC236}">
                <a16:creationId xmlns:a16="http://schemas.microsoft.com/office/drawing/2014/main" id="{04241297-F1AB-A540-980A-2B7280A3C3EA}"/>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chemeClr val="tx1"/>
              </a:solidFill>
              <a:latin typeface="Arial" panose="020B0604020202020204" pitchFamily="34" charset="0"/>
              <a:ea typeface="Helvetica Neue"/>
              <a:cs typeface="Arial" panose="020B0604020202020204" pitchFamily="34" charset="0"/>
              <a:sym typeface="Helvetica Neue"/>
            </a:endParaRPr>
          </a:p>
        </p:txBody>
      </p:sp>
      <p:sp>
        <p:nvSpPr>
          <p:cNvPr id="10" name="Slide Number Placeholder 5">
            <a:extLst>
              <a:ext uri="{FF2B5EF4-FFF2-40B4-BE49-F238E27FC236}">
                <a16:creationId xmlns:a16="http://schemas.microsoft.com/office/drawing/2014/main" id="{BB0E404F-A1D2-9545-8298-188175AE6166}"/>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tx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5" name="Google Shape;61;p15">
            <a:extLst>
              <a:ext uri="{FF2B5EF4-FFF2-40B4-BE49-F238E27FC236}">
                <a16:creationId xmlns:a16="http://schemas.microsoft.com/office/drawing/2014/main" id="{C50062A9-988A-9E47-B3E6-F36C9C911A2C}"/>
              </a:ext>
            </a:extLst>
          </p:cNvPr>
          <p:cNvPicPr preferRelativeResize="0">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11604056" y="6367040"/>
            <a:ext cx="365760" cy="365760"/>
          </a:xfrm>
          <a:prstGeom prst="rect">
            <a:avLst/>
          </a:prstGeom>
          <a:noFill/>
          <a:ln>
            <a:noFill/>
          </a:ln>
        </p:spPr>
      </p:pic>
    </p:spTree>
    <p:extLst>
      <p:ext uri="{BB962C8B-B14F-4D97-AF65-F5344CB8AC3E}">
        <p14:creationId xmlns:p14="http://schemas.microsoft.com/office/powerpoint/2010/main" val="715351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edium Image">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7038ACC7-CDE9-5A4D-8C9F-4C8A3AA21DBE}"/>
              </a:ext>
            </a:extLst>
          </p:cNvPr>
          <p:cNvSpPr>
            <a:spLocks noGrp="1"/>
          </p:cNvSpPr>
          <p:nvPr>
            <p:ph idx="10"/>
          </p:nvPr>
        </p:nvSpPr>
        <p:spPr>
          <a:xfrm>
            <a:off x="6134100" y="1"/>
            <a:ext cx="6057900" cy="6842616"/>
          </a:xfrm>
        </p:spPr>
        <p:txBody>
          <a:bodyPr/>
          <a:lstStyle>
            <a:lvl1pPr>
              <a:defRPr sz="3200" b="0" i="0">
                <a:latin typeface="Arial" panose="020B0604020202020204" pitchFamily="34" charset="0"/>
                <a:ea typeface="Helvetica Neue Light" panose="02000403000000020004" pitchFamily="2" charset="0"/>
                <a:cs typeface="Arial" panose="020B0604020202020204" pitchFamily="34" charset="0"/>
              </a:defRPr>
            </a:lvl1pPr>
            <a:lvl2pPr>
              <a:defRPr sz="2800" b="0" i="0">
                <a:latin typeface="Arial" panose="020B0604020202020204" pitchFamily="34" charset="0"/>
                <a:ea typeface="Helvetica Neue Light" panose="02000403000000020004" pitchFamily="2" charset="0"/>
                <a:cs typeface="Arial" panose="020B0604020202020204" pitchFamily="34" charset="0"/>
              </a:defRPr>
            </a:lvl2pPr>
            <a:lvl3pPr>
              <a:defRPr sz="2400" b="0" i="0">
                <a:latin typeface="Arial" panose="020B0604020202020204" pitchFamily="34" charset="0"/>
                <a:ea typeface="Helvetica Neue Light" panose="02000403000000020004" pitchFamily="2" charset="0"/>
                <a:cs typeface="Arial" panose="020B0604020202020204" pitchFamily="34" charset="0"/>
              </a:defRPr>
            </a:lvl3pPr>
            <a:lvl4pPr>
              <a:defRPr sz="2000" b="0" i="0">
                <a:latin typeface="Arial" panose="020B0604020202020204" pitchFamily="34" charset="0"/>
                <a:ea typeface="Helvetica Neue Light" panose="02000403000000020004" pitchFamily="2" charset="0"/>
                <a:cs typeface="Arial" panose="020B0604020202020204" pitchFamily="34" charset="0"/>
              </a:defRPr>
            </a:lvl4pPr>
            <a:lvl5pPr>
              <a:defRPr sz="2000" b="0" i="0">
                <a:latin typeface="Arial" panose="020B0604020202020204" pitchFamily="34" charset="0"/>
                <a:ea typeface="Helvetica Neue Light" panose="02000403000000020004" pitchFamily="2" charset="0"/>
                <a:cs typeface="Arial" panose="020B0604020202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24A2869-8B17-B544-9CFF-DC5C2F7D3570}"/>
              </a:ext>
            </a:extLst>
          </p:cNvPr>
          <p:cNvSpPr>
            <a:spLocks noGrp="1"/>
          </p:cNvSpPr>
          <p:nvPr>
            <p:ph type="title"/>
          </p:nvPr>
        </p:nvSpPr>
        <p:spPr>
          <a:xfrm>
            <a:off x="419100" y="502784"/>
            <a:ext cx="4876800" cy="1402216"/>
          </a:xfrm>
        </p:spPr>
        <p:txBody>
          <a:bodyPr lIns="0" tIns="0" rIns="0" bIns="0">
            <a:normAutofit/>
          </a:bodyPr>
          <a:lstStyle>
            <a:lvl1pPr>
              <a:defRPr sz="2800"/>
            </a:lvl1pPr>
          </a:lstStyle>
          <a:p>
            <a:endParaRPr lang="en-US"/>
          </a:p>
        </p:txBody>
      </p:sp>
      <p:sp>
        <p:nvSpPr>
          <p:cNvPr id="3" name="Content Placeholder 2">
            <a:extLst>
              <a:ext uri="{FF2B5EF4-FFF2-40B4-BE49-F238E27FC236}">
                <a16:creationId xmlns:a16="http://schemas.microsoft.com/office/drawing/2014/main" id="{9DE44935-B3BD-8E40-9960-885DD9804D65}"/>
              </a:ext>
            </a:extLst>
          </p:cNvPr>
          <p:cNvSpPr>
            <a:spLocks noGrp="1"/>
          </p:cNvSpPr>
          <p:nvPr>
            <p:ph idx="1"/>
          </p:nvPr>
        </p:nvSpPr>
        <p:spPr>
          <a:xfrm>
            <a:off x="419100" y="1981200"/>
            <a:ext cx="4876800" cy="4391210"/>
          </a:xfrm>
        </p:spPr>
        <p:txBody>
          <a:bodyPr lIns="0" tIns="0" rIns="0" bIns="0">
            <a:normAutofit/>
          </a:bodyPr>
          <a:lstStyle>
            <a:lvl1pPr>
              <a:defRPr sz="1600" b="0" i="0">
                <a:latin typeface="Arial" panose="020B0604020202020204" pitchFamily="34" charset="0"/>
                <a:ea typeface="Helvetica Neue Light" panose="02000403000000020004" pitchFamily="2" charset="0"/>
                <a:cs typeface="Arial" panose="020B0604020202020204" pitchFamily="34" charset="0"/>
              </a:defRPr>
            </a:lvl1pPr>
            <a:lvl2pPr>
              <a:defRPr sz="1400" b="0" i="0">
                <a:latin typeface="Arial" panose="020B0604020202020204" pitchFamily="34" charset="0"/>
                <a:ea typeface="Helvetica Neue Light" panose="02000403000000020004" pitchFamily="2" charset="0"/>
                <a:cs typeface="Arial" panose="020B0604020202020204" pitchFamily="34" charset="0"/>
              </a:defRPr>
            </a:lvl2pPr>
            <a:lvl3pPr>
              <a:defRPr sz="1200" b="0" i="0">
                <a:latin typeface="Arial" panose="020B0604020202020204" pitchFamily="34" charset="0"/>
                <a:ea typeface="Helvetica Neue Light" panose="02000403000000020004" pitchFamily="2" charset="0"/>
                <a:cs typeface="Arial" panose="020B0604020202020204" pitchFamily="34" charset="0"/>
              </a:defRPr>
            </a:lvl3pPr>
            <a:lvl4pPr>
              <a:defRPr sz="1200" b="0" i="0">
                <a:latin typeface="Arial" panose="020B0604020202020204" pitchFamily="34" charset="0"/>
                <a:ea typeface="Helvetica Neue Light" panose="02000403000000020004" pitchFamily="2" charset="0"/>
                <a:cs typeface="Arial" panose="020B0604020202020204" pitchFamily="34" charset="0"/>
              </a:defRPr>
            </a:lvl4pPr>
            <a:lvl5pPr>
              <a:defRPr sz="1200" b="0" i="0">
                <a:latin typeface="Arial" panose="020B0604020202020204" pitchFamily="34" charset="0"/>
                <a:ea typeface="Helvetica Neue Light" panose="02000403000000020004" pitchFamily="2"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Google Shape;135;p29">
            <a:extLst>
              <a:ext uri="{FF2B5EF4-FFF2-40B4-BE49-F238E27FC236}">
                <a16:creationId xmlns:a16="http://schemas.microsoft.com/office/drawing/2014/main" id="{04241297-F1AB-A540-980A-2B7280A3C3EA}"/>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chemeClr val="tx1"/>
              </a:solidFill>
              <a:latin typeface="Arial" panose="020B0604020202020204" pitchFamily="34" charset="0"/>
              <a:ea typeface="Helvetica Neue"/>
              <a:cs typeface="Arial" panose="020B0604020202020204" pitchFamily="34" charset="0"/>
              <a:sym typeface="Helvetica Neue"/>
            </a:endParaRPr>
          </a:p>
        </p:txBody>
      </p:sp>
      <p:sp>
        <p:nvSpPr>
          <p:cNvPr id="10" name="Slide Number Placeholder 5">
            <a:extLst>
              <a:ext uri="{FF2B5EF4-FFF2-40B4-BE49-F238E27FC236}">
                <a16:creationId xmlns:a16="http://schemas.microsoft.com/office/drawing/2014/main" id="{BB0E404F-A1D2-9545-8298-188175AE6166}"/>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tx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14" name="Google Shape;61;p15">
            <a:extLst>
              <a:ext uri="{FF2B5EF4-FFF2-40B4-BE49-F238E27FC236}">
                <a16:creationId xmlns:a16="http://schemas.microsoft.com/office/drawing/2014/main" id="{C310EF45-0C75-C94C-BAF7-4F13C37E434F}"/>
              </a:ext>
            </a:extLst>
          </p:cNvPr>
          <p:cNvPicPr preferRelativeResize="0">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11604056" y="6367040"/>
            <a:ext cx="365760" cy="365760"/>
          </a:xfrm>
          <a:prstGeom prst="rect">
            <a:avLst/>
          </a:prstGeom>
          <a:noFill/>
          <a:ln>
            <a:noFill/>
          </a:ln>
        </p:spPr>
      </p:pic>
      <p:pic>
        <p:nvPicPr>
          <p:cNvPr id="15" name="Google Shape;131;p29">
            <a:extLst>
              <a:ext uri="{FF2B5EF4-FFF2-40B4-BE49-F238E27FC236}">
                <a16:creationId xmlns:a16="http://schemas.microsoft.com/office/drawing/2014/main" id="{10D5F239-274C-3A42-A30B-DA9E3B515CE7}"/>
              </a:ext>
            </a:extLst>
          </p:cNvPr>
          <p:cNvPicPr preferRelativeResize="0"/>
          <p:nvPr userDrawn="1"/>
        </p:nvPicPr>
        <p:blipFill rotWithShape="1">
          <a:blip r:embed="rId3" cstate="screen">
            <a:alphaModFix/>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Tree>
    <p:extLst>
      <p:ext uri="{BB962C8B-B14F-4D97-AF65-F5344CB8AC3E}">
        <p14:creationId xmlns:p14="http://schemas.microsoft.com/office/powerpoint/2010/main" val="4279646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Image">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7038ACC7-CDE9-5A4D-8C9F-4C8A3AA21DBE}"/>
              </a:ext>
            </a:extLst>
          </p:cNvPr>
          <p:cNvSpPr>
            <a:spLocks noGrp="1"/>
          </p:cNvSpPr>
          <p:nvPr>
            <p:ph idx="10"/>
          </p:nvPr>
        </p:nvSpPr>
        <p:spPr>
          <a:xfrm>
            <a:off x="4381500" y="1"/>
            <a:ext cx="7810500" cy="6842616"/>
          </a:xfrm>
        </p:spPr>
        <p:txBody>
          <a:bodyPr>
            <a:normAutofit/>
          </a:bodyPr>
          <a:lstStyle>
            <a:lvl1pPr>
              <a:defRPr sz="1600" b="0" i="0">
                <a:latin typeface="Arial" panose="020B0604020202020204" pitchFamily="34" charset="0"/>
                <a:ea typeface="Helvetica Neue Light" panose="02000403000000020004" pitchFamily="2" charset="0"/>
                <a:cs typeface="Arial" panose="020B0604020202020204" pitchFamily="34" charset="0"/>
              </a:defRPr>
            </a:lvl1pPr>
            <a:lvl2pPr>
              <a:defRPr sz="1400" b="0" i="0">
                <a:latin typeface="Arial" panose="020B0604020202020204" pitchFamily="34" charset="0"/>
                <a:ea typeface="Helvetica Neue Light" panose="02000403000000020004" pitchFamily="2" charset="0"/>
                <a:cs typeface="Arial" panose="020B0604020202020204" pitchFamily="34" charset="0"/>
              </a:defRPr>
            </a:lvl2pPr>
            <a:lvl3pPr>
              <a:defRPr sz="1200" b="0" i="0">
                <a:latin typeface="Arial" panose="020B0604020202020204" pitchFamily="34" charset="0"/>
                <a:ea typeface="Helvetica Neue Light" panose="02000403000000020004" pitchFamily="2" charset="0"/>
                <a:cs typeface="Arial" panose="020B0604020202020204" pitchFamily="34" charset="0"/>
              </a:defRPr>
            </a:lvl3pPr>
            <a:lvl4pPr>
              <a:defRPr sz="1100" b="0" i="0">
                <a:latin typeface="Arial" panose="020B0604020202020204" pitchFamily="34" charset="0"/>
                <a:ea typeface="Helvetica Neue Light" panose="02000403000000020004" pitchFamily="2" charset="0"/>
                <a:cs typeface="Arial" panose="020B0604020202020204" pitchFamily="34" charset="0"/>
              </a:defRPr>
            </a:lvl4pPr>
            <a:lvl5pPr>
              <a:defRPr sz="1100" b="0" i="0">
                <a:latin typeface="Arial" panose="020B0604020202020204" pitchFamily="34" charset="0"/>
                <a:ea typeface="Helvetica Neue Light" panose="02000403000000020004" pitchFamily="2" charset="0"/>
                <a:cs typeface="Arial" panose="020B0604020202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24A2869-8B17-B544-9CFF-DC5C2F7D3570}"/>
              </a:ext>
            </a:extLst>
          </p:cNvPr>
          <p:cNvSpPr>
            <a:spLocks noGrp="1"/>
          </p:cNvSpPr>
          <p:nvPr>
            <p:ph type="title"/>
          </p:nvPr>
        </p:nvSpPr>
        <p:spPr>
          <a:xfrm>
            <a:off x="419100" y="502785"/>
            <a:ext cx="3390900" cy="1402215"/>
          </a:xfrm>
        </p:spPr>
        <p:txBody>
          <a:bodyPr lIns="0" tIns="0" rIns="0" bIns="0">
            <a:normAutofit/>
          </a:bodyPr>
          <a:lstStyle>
            <a:lvl1pPr>
              <a:defRPr sz="2800"/>
            </a:lvl1pPr>
          </a:lstStyle>
          <a:p>
            <a:endParaRPr lang="en-US"/>
          </a:p>
        </p:txBody>
      </p:sp>
      <p:sp>
        <p:nvSpPr>
          <p:cNvPr id="3" name="Content Placeholder 2">
            <a:extLst>
              <a:ext uri="{FF2B5EF4-FFF2-40B4-BE49-F238E27FC236}">
                <a16:creationId xmlns:a16="http://schemas.microsoft.com/office/drawing/2014/main" id="{9DE44935-B3BD-8E40-9960-885DD9804D65}"/>
              </a:ext>
            </a:extLst>
          </p:cNvPr>
          <p:cNvSpPr>
            <a:spLocks noGrp="1"/>
          </p:cNvSpPr>
          <p:nvPr>
            <p:ph idx="1"/>
          </p:nvPr>
        </p:nvSpPr>
        <p:spPr>
          <a:xfrm>
            <a:off x="419100" y="1981200"/>
            <a:ext cx="3390900" cy="4381500"/>
          </a:xfrm>
        </p:spPr>
        <p:txBody>
          <a:bodyPr lIns="0" tIns="0" rIns="0" bIns="0">
            <a:normAutofit/>
          </a:bodyPr>
          <a:lstStyle>
            <a:lvl1pPr>
              <a:defRPr sz="1600" b="0" i="0">
                <a:latin typeface="Arial" panose="020B0604020202020204" pitchFamily="34" charset="0"/>
                <a:ea typeface="Helvetica Neue Light" panose="02000403000000020004" pitchFamily="2" charset="0"/>
                <a:cs typeface="Arial" panose="020B0604020202020204" pitchFamily="34" charset="0"/>
              </a:defRPr>
            </a:lvl1pPr>
            <a:lvl2pPr>
              <a:defRPr sz="1400" b="0" i="0">
                <a:latin typeface="Arial" panose="020B0604020202020204" pitchFamily="34" charset="0"/>
                <a:ea typeface="Helvetica Neue Light" panose="02000403000000020004" pitchFamily="2" charset="0"/>
                <a:cs typeface="Arial" panose="020B0604020202020204" pitchFamily="34" charset="0"/>
              </a:defRPr>
            </a:lvl2pPr>
            <a:lvl3pPr>
              <a:defRPr sz="1200" b="0" i="0">
                <a:latin typeface="Arial" panose="020B0604020202020204" pitchFamily="34" charset="0"/>
                <a:ea typeface="Helvetica Neue Light" panose="02000403000000020004" pitchFamily="2" charset="0"/>
                <a:cs typeface="Arial" panose="020B0604020202020204" pitchFamily="34" charset="0"/>
              </a:defRPr>
            </a:lvl3pPr>
            <a:lvl4pPr>
              <a:defRPr sz="1200" b="0" i="0">
                <a:latin typeface="Arial" panose="020B0604020202020204" pitchFamily="34" charset="0"/>
                <a:ea typeface="Helvetica Neue Light" panose="02000403000000020004" pitchFamily="2" charset="0"/>
                <a:cs typeface="Arial" panose="020B0604020202020204" pitchFamily="34" charset="0"/>
              </a:defRPr>
            </a:lvl4pPr>
            <a:lvl5pPr>
              <a:defRPr sz="1200" b="0" i="0">
                <a:latin typeface="Arial" panose="020B0604020202020204" pitchFamily="34" charset="0"/>
                <a:ea typeface="Helvetica Neue Light" panose="02000403000000020004" pitchFamily="2"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Google Shape;135;p29">
            <a:extLst>
              <a:ext uri="{FF2B5EF4-FFF2-40B4-BE49-F238E27FC236}">
                <a16:creationId xmlns:a16="http://schemas.microsoft.com/office/drawing/2014/main" id="{04241297-F1AB-A540-980A-2B7280A3C3EA}"/>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chemeClr val="tx1"/>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chemeClr val="tx1"/>
              </a:solidFill>
              <a:latin typeface="Arial" panose="020B0604020202020204" pitchFamily="34" charset="0"/>
              <a:ea typeface="Helvetica Neue"/>
              <a:cs typeface="Arial" panose="020B0604020202020204" pitchFamily="34" charset="0"/>
              <a:sym typeface="Helvetica Neue"/>
            </a:endParaRPr>
          </a:p>
        </p:txBody>
      </p:sp>
      <p:sp>
        <p:nvSpPr>
          <p:cNvPr id="10" name="Slide Number Placeholder 5">
            <a:extLst>
              <a:ext uri="{FF2B5EF4-FFF2-40B4-BE49-F238E27FC236}">
                <a16:creationId xmlns:a16="http://schemas.microsoft.com/office/drawing/2014/main" id="{BB0E404F-A1D2-9545-8298-188175AE6166}"/>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tx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14" name="Google Shape;61;p15">
            <a:extLst>
              <a:ext uri="{FF2B5EF4-FFF2-40B4-BE49-F238E27FC236}">
                <a16:creationId xmlns:a16="http://schemas.microsoft.com/office/drawing/2014/main" id="{A02C1BA6-8F26-8044-9EE8-77EBD2DCB1BC}"/>
              </a:ext>
            </a:extLst>
          </p:cNvPr>
          <p:cNvPicPr preferRelativeResize="0">
            <a:picLocks noChangeAspect="1"/>
          </p:cNvPicPr>
          <p:nvPr userDrawn="1"/>
        </p:nvPicPr>
        <p:blipFill>
          <a:blip r:embed="rId2" cstate="screen">
            <a:alphaModFix/>
            <a:extLst>
              <a:ext uri="{28A0092B-C50C-407E-A947-70E740481C1C}">
                <a14:useLocalDpi xmlns:a14="http://schemas.microsoft.com/office/drawing/2010/main"/>
              </a:ext>
            </a:extLst>
          </a:blip>
          <a:stretch>
            <a:fillRect/>
          </a:stretch>
        </p:blipFill>
        <p:spPr>
          <a:xfrm>
            <a:off x="11604056" y="6367040"/>
            <a:ext cx="365760" cy="365760"/>
          </a:xfrm>
          <a:prstGeom prst="rect">
            <a:avLst/>
          </a:prstGeom>
          <a:noFill/>
          <a:ln>
            <a:noFill/>
          </a:ln>
        </p:spPr>
      </p:pic>
      <p:pic>
        <p:nvPicPr>
          <p:cNvPr id="15" name="Google Shape;131;p29">
            <a:extLst>
              <a:ext uri="{FF2B5EF4-FFF2-40B4-BE49-F238E27FC236}">
                <a16:creationId xmlns:a16="http://schemas.microsoft.com/office/drawing/2014/main" id="{0F02FDE9-AB3A-4040-B01E-2925DC7470E0}"/>
              </a:ext>
            </a:extLst>
          </p:cNvPr>
          <p:cNvPicPr preferRelativeResize="0"/>
          <p:nvPr userDrawn="1"/>
        </p:nvPicPr>
        <p:blipFill rotWithShape="1">
          <a:blip r:embed="rId3" cstate="screen">
            <a:alphaModFix/>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Tree>
    <p:extLst>
      <p:ext uri="{BB962C8B-B14F-4D97-AF65-F5344CB8AC3E}">
        <p14:creationId xmlns:p14="http://schemas.microsoft.com/office/powerpoint/2010/main" val="2719329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ull-Bleed Image">
    <p:bg>
      <p:bgPr>
        <a:solidFill>
          <a:srgbClr val="6BF0D9"/>
        </a:solidFill>
        <a:effectLst/>
      </p:bgPr>
    </p:bg>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7038ACC7-CDE9-5A4D-8C9F-4C8A3AA21DBE}"/>
              </a:ext>
            </a:extLst>
          </p:cNvPr>
          <p:cNvSpPr>
            <a:spLocks noGrp="1"/>
          </p:cNvSpPr>
          <p:nvPr>
            <p:ph idx="10"/>
          </p:nvPr>
        </p:nvSpPr>
        <p:spPr>
          <a:xfrm>
            <a:off x="-1" y="1"/>
            <a:ext cx="12192001" cy="6842616"/>
          </a:xfrm>
        </p:spPr>
        <p:txBody>
          <a:bodyPr>
            <a:normAutofit/>
          </a:bodyPr>
          <a:lstStyle>
            <a:lvl1pPr>
              <a:defRPr sz="1600" b="0" i="0">
                <a:latin typeface="Arial" panose="020B0604020202020204" pitchFamily="34" charset="0"/>
                <a:ea typeface="Helvetica Neue Light" panose="02000403000000020004" pitchFamily="2" charset="0"/>
                <a:cs typeface="Arial" panose="020B0604020202020204" pitchFamily="34" charset="0"/>
              </a:defRPr>
            </a:lvl1pPr>
            <a:lvl2pPr>
              <a:defRPr sz="1400" b="0" i="0">
                <a:latin typeface="Arial" panose="020B0604020202020204" pitchFamily="34" charset="0"/>
                <a:ea typeface="Helvetica Neue Light" panose="02000403000000020004" pitchFamily="2" charset="0"/>
                <a:cs typeface="Arial" panose="020B0604020202020204" pitchFamily="34" charset="0"/>
              </a:defRPr>
            </a:lvl2pPr>
            <a:lvl3pPr>
              <a:defRPr sz="1200" b="0" i="0">
                <a:latin typeface="Arial" panose="020B0604020202020204" pitchFamily="34" charset="0"/>
                <a:ea typeface="Helvetica Neue Light" panose="02000403000000020004" pitchFamily="2" charset="0"/>
                <a:cs typeface="Arial" panose="020B0604020202020204" pitchFamily="34" charset="0"/>
              </a:defRPr>
            </a:lvl3pPr>
            <a:lvl4pPr>
              <a:defRPr sz="1100" b="0" i="0">
                <a:latin typeface="Arial" panose="020B0604020202020204" pitchFamily="34" charset="0"/>
                <a:ea typeface="Helvetica Neue Light" panose="02000403000000020004" pitchFamily="2" charset="0"/>
                <a:cs typeface="Arial" panose="020B0604020202020204" pitchFamily="34" charset="0"/>
              </a:defRPr>
            </a:lvl4pPr>
            <a:lvl5pPr>
              <a:defRPr sz="1100" b="0" i="0">
                <a:latin typeface="Arial" panose="020B0604020202020204" pitchFamily="34" charset="0"/>
                <a:ea typeface="Helvetica Neue Light" panose="02000403000000020004" pitchFamily="2" charset="0"/>
                <a:cs typeface="Arial" panose="020B0604020202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24A2869-8B17-B544-9CFF-DC5C2F7D3570}"/>
              </a:ext>
            </a:extLst>
          </p:cNvPr>
          <p:cNvSpPr>
            <a:spLocks noGrp="1"/>
          </p:cNvSpPr>
          <p:nvPr>
            <p:ph type="title"/>
          </p:nvPr>
        </p:nvSpPr>
        <p:spPr>
          <a:xfrm>
            <a:off x="419100" y="502785"/>
            <a:ext cx="4876800" cy="1402215"/>
          </a:xfrm>
        </p:spPr>
        <p:txBody>
          <a:bodyPr lIns="0" tIns="0" rIns="0" bIns="0">
            <a:normAutofit/>
          </a:bodyPr>
          <a:lstStyle>
            <a:lvl1pPr>
              <a:defRPr sz="2800">
                <a:solidFill>
                  <a:schemeClr val="bg1"/>
                </a:solidFill>
              </a:defRPr>
            </a:lvl1pPr>
          </a:lstStyle>
          <a:p>
            <a:endParaRPr lang="en-US"/>
          </a:p>
        </p:txBody>
      </p:sp>
      <p:sp>
        <p:nvSpPr>
          <p:cNvPr id="3" name="Content Placeholder 2">
            <a:extLst>
              <a:ext uri="{FF2B5EF4-FFF2-40B4-BE49-F238E27FC236}">
                <a16:creationId xmlns:a16="http://schemas.microsoft.com/office/drawing/2014/main" id="{9DE44935-B3BD-8E40-9960-885DD9804D65}"/>
              </a:ext>
            </a:extLst>
          </p:cNvPr>
          <p:cNvSpPr>
            <a:spLocks noGrp="1"/>
          </p:cNvSpPr>
          <p:nvPr>
            <p:ph idx="1"/>
          </p:nvPr>
        </p:nvSpPr>
        <p:spPr>
          <a:xfrm>
            <a:off x="419100" y="1981200"/>
            <a:ext cx="4876800" cy="4381500"/>
          </a:xfrm>
        </p:spPr>
        <p:txBody>
          <a:bodyPr lIns="0" tIns="0" rIns="0" bIns="0">
            <a:normAutofit/>
          </a:bodyPr>
          <a:lstStyle>
            <a:lvl1pPr>
              <a:defRPr sz="1600" b="0" i="0">
                <a:solidFill>
                  <a:schemeClr val="bg1"/>
                </a:solidFill>
                <a:latin typeface="Arial" panose="020B0604020202020204" pitchFamily="34" charset="0"/>
                <a:ea typeface="Helvetica Neue Light" panose="02000403000000020004" pitchFamily="2" charset="0"/>
                <a:cs typeface="Arial" panose="020B0604020202020204" pitchFamily="34" charset="0"/>
              </a:defRPr>
            </a:lvl1pPr>
            <a:lvl2pPr>
              <a:defRPr sz="1400" b="0" i="0">
                <a:solidFill>
                  <a:schemeClr val="bg1"/>
                </a:solidFill>
                <a:latin typeface="Arial" panose="020B0604020202020204" pitchFamily="34" charset="0"/>
                <a:ea typeface="Helvetica Neue Light" panose="02000403000000020004" pitchFamily="2" charset="0"/>
                <a:cs typeface="Arial" panose="020B0604020202020204" pitchFamily="34" charset="0"/>
              </a:defRPr>
            </a:lvl2pPr>
            <a:lvl3pPr>
              <a:defRPr sz="1200" b="0" i="0">
                <a:solidFill>
                  <a:schemeClr val="bg1"/>
                </a:solidFill>
                <a:latin typeface="Arial" panose="020B0604020202020204" pitchFamily="34" charset="0"/>
                <a:ea typeface="Helvetica Neue Light" panose="02000403000000020004" pitchFamily="2" charset="0"/>
                <a:cs typeface="Arial" panose="020B0604020202020204" pitchFamily="34" charset="0"/>
              </a:defRPr>
            </a:lvl3pPr>
            <a:lvl4pPr>
              <a:defRPr sz="1200" b="0" i="0">
                <a:solidFill>
                  <a:schemeClr val="bg1"/>
                </a:solidFill>
                <a:latin typeface="Arial" panose="020B0604020202020204" pitchFamily="34" charset="0"/>
                <a:ea typeface="Helvetica Neue Light" panose="02000403000000020004" pitchFamily="2" charset="0"/>
                <a:cs typeface="Arial" panose="020B0604020202020204" pitchFamily="34" charset="0"/>
              </a:defRPr>
            </a:lvl4pPr>
            <a:lvl5pPr>
              <a:defRPr sz="1200" b="0" i="0">
                <a:solidFill>
                  <a:schemeClr val="bg1"/>
                </a:solidFill>
                <a:latin typeface="Arial" panose="020B0604020202020204" pitchFamily="34" charset="0"/>
                <a:ea typeface="Helvetica Neue Light" panose="02000403000000020004" pitchFamily="2"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BB0E404F-A1D2-9545-8298-188175AE6166}"/>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15" name="Google Shape;246;p40">
            <a:extLst>
              <a:ext uri="{FF2B5EF4-FFF2-40B4-BE49-F238E27FC236}">
                <a16:creationId xmlns:a16="http://schemas.microsoft.com/office/drawing/2014/main" id="{3ACC2C59-E23A-B541-BE94-2A89478F4713}"/>
              </a:ext>
            </a:extLst>
          </p:cNvPr>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1606460" y="6355008"/>
            <a:ext cx="365760" cy="365760"/>
          </a:xfrm>
          <a:prstGeom prst="rect">
            <a:avLst/>
          </a:prstGeom>
          <a:noFill/>
          <a:ln>
            <a:noFill/>
          </a:ln>
        </p:spPr>
      </p:pic>
      <p:pic>
        <p:nvPicPr>
          <p:cNvPr id="16" name="Google Shape;131;p29">
            <a:extLst>
              <a:ext uri="{FF2B5EF4-FFF2-40B4-BE49-F238E27FC236}">
                <a16:creationId xmlns:a16="http://schemas.microsoft.com/office/drawing/2014/main" id="{2012730B-248A-AF4E-8BC6-9F6D785B39C1}"/>
              </a:ext>
            </a:extLst>
          </p:cNvPr>
          <p:cNvPicPr preferRelativeResize="0"/>
          <p:nvPr userDrawn="1"/>
        </p:nvPicPr>
        <p:blipFill rotWithShape="1">
          <a:blip r:embed="rId3" cstate="screen">
            <a:alphaModFix/>
            <a:extLs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
        <p:nvSpPr>
          <p:cNvPr id="9" name="Google Shape;135;p29">
            <a:extLst>
              <a:ext uri="{FF2B5EF4-FFF2-40B4-BE49-F238E27FC236}">
                <a16:creationId xmlns:a16="http://schemas.microsoft.com/office/drawing/2014/main" id="{B68A82A1-3E1A-344A-82B4-7106369297B3}"/>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rgbClr val="FFFFFF"/>
              </a:solidFill>
              <a:latin typeface="Arial" panose="020B0604020202020204" pitchFamily="34" charset="0"/>
              <a:ea typeface="Helvetica Neue"/>
              <a:cs typeface="Arial" panose="020B0604020202020204" pitchFamily="34" charset="0"/>
              <a:sym typeface="Helvetica Neue"/>
            </a:endParaRPr>
          </a:p>
        </p:txBody>
      </p:sp>
    </p:spTree>
    <p:extLst>
      <p:ext uri="{BB962C8B-B14F-4D97-AF65-F5344CB8AC3E}">
        <p14:creationId xmlns:p14="http://schemas.microsoft.com/office/powerpoint/2010/main" val="2779424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Key Statement Image">
    <p:bg>
      <p:bgPr>
        <a:solidFill>
          <a:srgbClr val="6BF0D9"/>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827E1D-223C-C347-B356-D32B75A405DE}"/>
              </a:ext>
            </a:extLst>
          </p:cNvPr>
          <p:cNvSpPr>
            <a:spLocks noGrp="1"/>
          </p:cNvSpPr>
          <p:nvPr>
            <p:ph type="pic" sz="quarter" idx="10"/>
          </p:nvPr>
        </p:nvSpPr>
        <p:spPr>
          <a:xfrm>
            <a:off x="0" y="0"/>
            <a:ext cx="12192000" cy="6858000"/>
          </a:xfrm>
        </p:spPr>
        <p:txBody>
          <a:bodyPr/>
          <a:lstStyle>
            <a:lvl1pPr>
              <a:buNone/>
              <a:defRPr/>
            </a:lvl1pPr>
          </a:lstStyle>
          <a:p>
            <a:endParaRPr lang="en-US"/>
          </a:p>
        </p:txBody>
      </p:sp>
      <p:sp>
        <p:nvSpPr>
          <p:cNvPr id="2" name="Title 1">
            <a:extLst>
              <a:ext uri="{FF2B5EF4-FFF2-40B4-BE49-F238E27FC236}">
                <a16:creationId xmlns:a16="http://schemas.microsoft.com/office/drawing/2014/main" id="{700ED602-E314-A946-9574-9E4B113AC2CA}"/>
              </a:ext>
            </a:extLst>
          </p:cNvPr>
          <p:cNvSpPr>
            <a:spLocks noGrp="1"/>
          </p:cNvSpPr>
          <p:nvPr>
            <p:ph type="title" hasCustomPrompt="1"/>
          </p:nvPr>
        </p:nvSpPr>
        <p:spPr>
          <a:xfrm>
            <a:off x="419100" y="502785"/>
            <a:ext cx="11353800" cy="5859916"/>
          </a:xfrm>
        </p:spPr>
        <p:txBody>
          <a:bodyPr lIns="0" tIns="0" rIns="0" bIns="0" anchor="ctr">
            <a:noAutofit/>
          </a:bodyPr>
          <a:lstStyle>
            <a:lvl1pPr>
              <a:defRPr sz="5400">
                <a:solidFill>
                  <a:schemeClr val="bg1"/>
                </a:solidFill>
              </a:defRPr>
            </a:lvl1pPr>
          </a:lstStyle>
          <a:p>
            <a:r>
              <a:rPr lang="en-US"/>
              <a:t>KEY STATEMENT</a:t>
            </a:r>
            <a:br>
              <a:rPr lang="en-US"/>
            </a:br>
            <a:r>
              <a:rPr lang="en-US"/>
              <a:t>OVER IMAGE</a:t>
            </a:r>
          </a:p>
        </p:txBody>
      </p:sp>
      <p:sp>
        <p:nvSpPr>
          <p:cNvPr id="8" name="Google Shape;135;p29">
            <a:extLst>
              <a:ext uri="{FF2B5EF4-FFF2-40B4-BE49-F238E27FC236}">
                <a16:creationId xmlns:a16="http://schemas.microsoft.com/office/drawing/2014/main" id="{B5322F6A-B753-B345-B06B-30A15290EC5C}"/>
              </a:ext>
            </a:extLst>
          </p:cNvPr>
          <p:cNvSpPr txBox="1"/>
          <p:nvPr userDrawn="1"/>
        </p:nvSpPr>
        <p:spPr>
          <a:xfrm>
            <a:off x="419100" y="6362700"/>
            <a:ext cx="3666875" cy="479917"/>
          </a:xfrm>
          <a:prstGeom prst="rect">
            <a:avLst/>
          </a:prstGeom>
          <a:no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Clr>
                <a:srgbClr val="000000"/>
              </a:buClr>
              <a:buSzPts val="500"/>
              <a:buFont typeface="Arial"/>
              <a:buNone/>
            </a:pPr>
            <a: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t>© MOMENTUM WORLDWIDE 2021 IN CONFIDENCE. </a:t>
            </a:r>
            <a:b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br>
            <a:r>
              <a:rPr lang="en" sz="600" b="0" i="0" u="none" strike="noStrike" cap="none">
                <a:solidFill>
                  <a:srgbClr val="FFFFFF"/>
                </a:solidFill>
                <a:latin typeface="Arial" panose="020B0604020202020204" pitchFamily="34" charset="0"/>
                <a:ea typeface="Helvetica Neue"/>
                <a:cs typeface="Arial" panose="020B0604020202020204" pitchFamily="34" charset="0"/>
                <a:sym typeface="Helvetica Neue"/>
              </a:rPr>
              <a:t>THIS DOCUMENT MAY NOT BE DISTRIBUTED OR COPIED WITHOUT PRIOR CONSENT.</a:t>
            </a:r>
            <a:endParaRPr sz="600" b="0" i="0" u="none" strike="noStrike" cap="none">
              <a:solidFill>
                <a:srgbClr val="FFFFFF"/>
              </a:solidFill>
              <a:latin typeface="Arial" panose="020B0604020202020204" pitchFamily="34" charset="0"/>
              <a:ea typeface="Helvetica Neue"/>
              <a:cs typeface="Arial" panose="020B0604020202020204" pitchFamily="34" charset="0"/>
              <a:sym typeface="Helvetica Neue"/>
            </a:endParaRPr>
          </a:p>
        </p:txBody>
      </p:sp>
      <p:sp>
        <p:nvSpPr>
          <p:cNvPr id="10" name="Slide Number Placeholder 5">
            <a:extLst>
              <a:ext uri="{FF2B5EF4-FFF2-40B4-BE49-F238E27FC236}">
                <a16:creationId xmlns:a16="http://schemas.microsoft.com/office/drawing/2014/main" id="{FEEEEEC9-5554-964E-A3DA-B9C1880B7DA8}"/>
              </a:ext>
            </a:extLst>
          </p:cNvPr>
          <p:cNvSpPr>
            <a:spLocks noGrp="1"/>
          </p:cNvSpPr>
          <p:nvPr>
            <p:ph type="sldNum" sz="quarter" idx="4"/>
          </p:nvPr>
        </p:nvSpPr>
        <p:spPr>
          <a:xfrm>
            <a:off x="9255910" y="137659"/>
            <a:ext cx="2743200"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28A7D70B-BA5B-454D-9E9C-85AA311AB73C}" type="slidenum">
              <a:rPr lang="en-US" smtClean="0"/>
              <a:pPr/>
              <a:t>‹#›</a:t>
            </a:fld>
            <a:endParaRPr lang="en-US"/>
          </a:p>
        </p:txBody>
      </p:sp>
      <p:pic>
        <p:nvPicPr>
          <p:cNvPr id="14" name="Google Shape;246;p40">
            <a:extLst>
              <a:ext uri="{FF2B5EF4-FFF2-40B4-BE49-F238E27FC236}">
                <a16:creationId xmlns:a16="http://schemas.microsoft.com/office/drawing/2014/main" id="{26E1E9E5-73FE-B34D-B602-67BA32A6FD44}"/>
              </a:ext>
            </a:extLst>
          </p:cNvPr>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11606460" y="6355008"/>
            <a:ext cx="365760" cy="365760"/>
          </a:xfrm>
          <a:prstGeom prst="rect">
            <a:avLst/>
          </a:prstGeom>
          <a:noFill/>
          <a:ln>
            <a:noFill/>
          </a:ln>
        </p:spPr>
      </p:pic>
      <p:pic>
        <p:nvPicPr>
          <p:cNvPr id="15" name="Google Shape;131;p29">
            <a:extLst>
              <a:ext uri="{FF2B5EF4-FFF2-40B4-BE49-F238E27FC236}">
                <a16:creationId xmlns:a16="http://schemas.microsoft.com/office/drawing/2014/main" id="{925DFFA0-2E05-C74C-9D8E-058A96D6194D}"/>
              </a:ext>
            </a:extLst>
          </p:cNvPr>
          <p:cNvPicPr preferRelativeResize="0"/>
          <p:nvPr userDrawn="1"/>
        </p:nvPicPr>
        <p:blipFill rotWithShape="1">
          <a:blip r:embed="rId3" cstate="screen">
            <a:alphaModFix/>
            <a:extLst>
              <a:ext uri="{28A0092B-C50C-407E-A947-70E740481C1C}">
                <a14:useLocalDpi xmlns:a14="http://schemas.microsoft.com/office/drawing/2010/main"/>
              </a:ext>
            </a:extLst>
          </a:blip>
          <a:srcRect/>
          <a:stretch/>
        </p:blipFill>
        <p:spPr>
          <a:xfrm flipH="1">
            <a:off x="419102" y="0"/>
            <a:ext cx="2971798" cy="289418"/>
          </a:xfrm>
          <a:prstGeom prst="rect">
            <a:avLst/>
          </a:prstGeom>
          <a:noFill/>
          <a:ln>
            <a:noFill/>
          </a:ln>
        </p:spPr>
      </p:pic>
    </p:spTree>
    <p:extLst>
      <p:ext uri="{BB962C8B-B14F-4D97-AF65-F5344CB8AC3E}">
        <p14:creationId xmlns:p14="http://schemas.microsoft.com/office/powerpoint/2010/main" val="2986698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theme" Target="../theme/theme2.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EE2858-06F6-E845-A5E6-D742407A3363}"/>
              </a:ext>
            </a:extLst>
          </p:cNvPr>
          <p:cNvSpPr>
            <a:spLocks noGrp="1"/>
          </p:cNvSpPr>
          <p:nvPr>
            <p:ph type="title"/>
          </p:nvPr>
        </p:nvSpPr>
        <p:spPr>
          <a:xfrm>
            <a:off x="419100" y="495301"/>
            <a:ext cx="11353800" cy="914399"/>
          </a:xfrm>
          <a:prstGeom prst="rect">
            <a:avLst/>
          </a:prstGeom>
        </p:spPr>
        <p:txBody>
          <a:bodyPr vert="horz" lIns="0" tIns="0" rIns="0" bIns="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70BCFE26-3B7A-DF48-9126-B2DF9FEF74F0}"/>
              </a:ext>
            </a:extLst>
          </p:cNvPr>
          <p:cNvSpPr>
            <a:spLocks noGrp="1"/>
          </p:cNvSpPr>
          <p:nvPr>
            <p:ph type="body" idx="1"/>
          </p:nvPr>
        </p:nvSpPr>
        <p:spPr>
          <a:xfrm>
            <a:off x="419100" y="1485901"/>
            <a:ext cx="11353800" cy="4876798"/>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6150FCF4-9159-0C44-AC0F-17B414A7E411}"/>
              </a:ext>
            </a:extLst>
          </p:cNvPr>
          <p:cNvSpPr>
            <a:spLocks noGrp="1"/>
          </p:cNvSpPr>
          <p:nvPr>
            <p:ph type="sldNum" sz="quarter" idx="4"/>
          </p:nvPr>
        </p:nvSpPr>
        <p:spPr>
          <a:xfrm>
            <a:off x="9323709" y="169743"/>
            <a:ext cx="2743200" cy="365125"/>
          </a:xfrm>
          <a:prstGeom prst="rect">
            <a:avLst/>
          </a:prstGeom>
        </p:spPr>
        <p:txBody>
          <a:bodyPr vert="horz" lIns="91440" tIns="45720" rIns="91440" bIns="45720" rtlCol="0" anchor="ctr"/>
          <a:lstStyle>
            <a:lvl1pPr algn="r">
              <a:defRPr sz="1000" b="0" i="0">
                <a:solidFill>
                  <a:schemeClr val="tx1">
                    <a:tint val="75000"/>
                  </a:schemeClr>
                </a:solidFill>
                <a:latin typeface="Arial" panose="020B0604020202020204" pitchFamily="34" charset="0"/>
                <a:ea typeface="Helvetica Neue" panose="02000503000000020004" pitchFamily="2" charset="0"/>
                <a:cs typeface="Arial" panose="020B0604020202020204" pitchFamily="34" charset="0"/>
              </a:defRPr>
            </a:lvl1pPr>
          </a:lstStyle>
          <a:p>
            <a:fld id="{28A7D70B-BA5B-454D-9E9C-85AA311AB73C}" type="slidenum">
              <a:rPr lang="en-US" smtClean="0"/>
              <a:pPr/>
              <a:t>‹#›</a:t>
            </a:fld>
            <a:endParaRPr lang="en-US"/>
          </a:p>
        </p:txBody>
      </p:sp>
    </p:spTree>
    <p:extLst>
      <p:ext uri="{BB962C8B-B14F-4D97-AF65-F5344CB8AC3E}">
        <p14:creationId xmlns:p14="http://schemas.microsoft.com/office/powerpoint/2010/main" val="3709289528"/>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59" r:id="rId8"/>
    <p:sldLayoutId id="2147483882" r:id="rId9"/>
    <p:sldLayoutId id="2147483883" r:id="rId10"/>
    <p:sldLayoutId id="2147483884" r:id="rId11"/>
    <p:sldLayoutId id="2147483804" r:id="rId12"/>
    <p:sldLayoutId id="2147483792" r:id="rId13"/>
  </p:sldLayoutIdLst>
  <p:hf hdr="0" ftr="0" dt="0"/>
  <p:txStyles>
    <p:titleStyle>
      <a:lvl1pPr algn="l" defTabSz="914400" rtl="0" eaLnBrk="1" latinLnBrk="0" hangingPunct="1">
        <a:lnSpc>
          <a:spcPct val="85000"/>
        </a:lnSpc>
        <a:spcBef>
          <a:spcPct val="0"/>
        </a:spcBef>
        <a:spcAft>
          <a:spcPts val="1600"/>
        </a:spcAft>
        <a:buNone/>
        <a:defRPr sz="2800" b="1" i="0" kern="1200">
          <a:solidFill>
            <a:schemeClr val="tx1"/>
          </a:solidFill>
          <a:latin typeface="Arial Black" panose="020B0604020202020204" pitchFamily="34" charset="0"/>
          <a:ea typeface="Arial Black" panose="020B0604020202020204" pitchFamily="34" charset="0"/>
          <a:cs typeface="Arial Black" panose="020B0604020202020204" pitchFamily="34" charset="0"/>
        </a:defRPr>
      </a:lvl1pPr>
    </p:titleStyle>
    <p:bodyStyle>
      <a:lvl1pPr marL="228600" indent="-228600" algn="l" defTabSz="914400" rtl="0" eaLnBrk="1" latinLnBrk="0" hangingPunct="1">
        <a:lnSpc>
          <a:spcPct val="90000"/>
        </a:lnSpc>
        <a:spcBef>
          <a:spcPts val="0"/>
        </a:spcBef>
        <a:spcAft>
          <a:spcPts val="1600"/>
        </a:spcAft>
        <a:buFont typeface="Arial" panose="020B0604020202020204" pitchFamily="34" charset="0"/>
        <a:buChar char="•"/>
        <a:defRPr sz="1600" b="0" i="0" kern="1200">
          <a:solidFill>
            <a:schemeClr val="tx1"/>
          </a:solidFill>
          <a:latin typeface="Arial" panose="020B0604020202020204" pitchFamily="34" charset="0"/>
          <a:ea typeface="Helvetica Neue Light" panose="02000403000000020004" pitchFamily="2" charset="0"/>
          <a:cs typeface="Arial" panose="020B0604020202020204" pitchFamily="34" charset="0"/>
        </a:defRPr>
      </a:lvl1pPr>
      <a:lvl2pPr marL="685800" indent="-228600" algn="l" defTabSz="914400" rtl="0" eaLnBrk="1" latinLnBrk="0" hangingPunct="1">
        <a:lnSpc>
          <a:spcPct val="90000"/>
        </a:lnSpc>
        <a:spcBef>
          <a:spcPts val="0"/>
        </a:spcBef>
        <a:spcAft>
          <a:spcPts val="1600"/>
        </a:spcAft>
        <a:buFont typeface="Arial" panose="020B0604020202020204" pitchFamily="34" charset="0"/>
        <a:buChar char="•"/>
        <a:defRPr sz="1400" b="0" i="0" kern="1200">
          <a:solidFill>
            <a:schemeClr val="tx1"/>
          </a:solidFill>
          <a:latin typeface="Arial" panose="020B0604020202020204" pitchFamily="34" charset="0"/>
          <a:ea typeface="Helvetica Neue Light" panose="02000403000000020004" pitchFamily="2" charset="0"/>
          <a:cs typeface="Arial" panose="020B0604020202020204" pitchFamily="34" charset="0"/>
        </a:defRPr>
      </a:lvl2pPr>
      <a:lvl3pPr marL="1143000" indent="-228600" algn="l" defTabSz="914400" rtl="0" eaLnBrk="1" latinLnBrk="0" hangingPunct="1">
        <a:lnSpc>
          <a:spcPct val="90000"/>
        </a:lnSpc>
        <a:spcBef>
          <a:spcPts val="0"/>
        </a:spcBef>
        <a:spcAft>
          <a:spcPts val="1600"/>
        </a:spcAft>
        <a:buFont typeface="Arial" panose="020B0604020202020204" pitchFamily="34" charset="0"/>
        <a:buChar char="•"/>
        <a:defRPr sz="1200" b="0" i="0" kern="1200">
          <a:solidFill>
            <a:schemeClr val="tx1"/>
          </a:solidFill>
          <a:latin typeface="Arial" panose="020B0604020202020204" pitchFamily="34" charset="0"/>
          <a:ea typeface="Helvetica Neue Light" panose="02000403000000020004" pitchFamily="2" charset="0"/>
          <a:cs typeface="Arial" panose="020B0604020202020204" pitchFamily="34" charset="0"/>
        </a:defRPr>
      </a:lvl3pPr>
      <a:lvl4pPr marL="1600200" indent="-228600" algn="l" defTabSz="914400" rtl="0" eaLnBrk="1" latinLnBrk="0" hangingPunct="1">
        <a:lnSpc>
          <a:spcPct val="90000"/>
        </a:lnSpc>
        <a:spcBef>
          <a:spcPts val="0"/>
        </a:spcBef>
        <a:spcAft>
          <a:spcPts val="1600"/>
        </a:spcAft>
        <a:buFont typeface="Arial" panose="020B0604020202020204" pitchFamily="34" charset="0"/>
        <a:buChar char="•"/>
        <a:defRPr sz="1200" b="0" i="0" kern="1200">
          <a:solidFill>
            <a:schemeClr val="tx1"/>
          </a:solidFill>
          <a:latin typeface="Arial" panose="020B0604020202020204" pitchFamily="34" charset="0"/>
          <a:ea typeface="Helvetica Neue Light" panose="02000403000000020004" pitchFamily="2" charset="0"/>
          <a:cs typeface="Arial" panose="020B0604020202020204" pitchFamily="34" charset="0"/>
        </a:defRPr>
      </a:lvl4pPr>
      <a:lvl5pPr marL="2057400" indent="-228600" algn="l" defTabSz="914400" rtl="0" eaLnBrk="1" latinLnBrk="0" hangingPunct="1">
        <a:lnSpc>
          <a:spcPct val="90000"/>
        </a:lnSpc>
        <a:spcBef>
          <a:spcPts val="0"/>
        </a:spcBef>
        <a:spcAft>
          <a:spcPts val="1600"/>
        </a:spcAft>
        <a:buFont typeface="Arial" panose="020B0604020202020204" pitchFamily="34" charset="0"/>
        <a:buChar char="•"/>
        <a:defRPr sz="1200" b="0" i="0" kern="1200">
          <a:solidFill>
            <a:schemeClr val="tx1"/>
          </a:solidFill>
          <a:latin typeface="Arial" panose="020B0604020202020204" pitchFamily="34" charset="0"/>
          <a:ea typeface="Helvetica Neue Light" panose="020004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104">
          <p15:clr>
            <a:srgbClr val="F26B43"/>
          </p15:clr>
        </p15:guide>
        <p15:guide id="2" pos="264">
          <p15:clr>
            <a:srgbClr val="9FCC3B"/>
          </p15:clr>
        </p15:guide>
        <p15:guide id="3" pos="3384">
          <p15:clr>
            <a:srgbClr val="547EBF"/>
          </p15:clr>
        </p15:guide>
        <p15:guide id="4" pos="7416">
          <p15:clr>
            <a:srgbClr val="9FCC3B"/>
          </p15:clr>
        </p15:guide>
        <p15:guide id="5" pos="3072">
          <p15:clr>
            <a:srgbClr val="F26B43"/>
          </p15:clr>
        </p15:guide>
        <p15:guide id="6" pos="2712">
          <p15:clr>
            <a:srgbClr val="547EBF"/>
          </p15:clr>
        </p15:guide>
        <p15:guide id="7" pos="2448">
          <p15:clr>
            <a:srgbClr val="F26B43"/>
          </p15:clr>
        </p15:guide>
        <p15:guide id="8" pos="3024">
          <p15:clr>
            <a:srgbClr val="F26B43"/>
          </p15:clr>
        </p15:guide>
        <p15:guide id="9" pos="3336">
          <p15:clr>
            <a:srgbClr val="547EBF"/>
          </p15:clr>
        </p15:guide>
        <p15:guide id="10" pos="2400">
          <p15:clr>
            <a:srgbClr val="F26B43"/>
          </p15:clr>
        </p15:guide>
        <p15:guide id="11" pos="2760">
          <p15:clr>
            <a:srgbClr val="547EBF"/>
          </p15:clr>
        </p15:guide>
        <p15:guide id="12" pos="1824">
          <p15:clr>
            <a:srgbClr val="F26B43"/>
          </p15:clr>
        </p15:guide>
        <p15:guide id="13" pos="1464">
          <p15:clr>
            <a:srgbClr val="547EBF"/>
          </p15:clr>
        </p15:guide>
        <p15:guide id="14" pos="1200">
          <p15:clr>
            <a:srgbClr val="F26B43"/>
          </p15:clr>
        </p15:guide>
        <p15:guide id="15" pos="528">
          <p15:clr>
            <a:srgbClr val="F26B43"/>
          </p15:clr>
        </p15:guide>
        <p15:guide id="16" pos="840">
          <p15:clr>
            <a:srgbClr val="547EBF"/>
          </p15:clr>
        </p15:guide>
        <p15:guide id="17" pos="576">
          <p15:clr>
            <a:srgbClr val="F26B43"/>
          </p15:clr>
        </p15:guide>
        <p15:guide id="19" pos="888">
          <p15:clr>
            <a:srgbClr val="547EBF"/>
          </p15:clr>
        </p15:guide>
        <p15:guide id="20" pos="1152">
          <p15:clr>
            <a:srgbClr val="F26B43"/>
          </p15:clr>
        </p15:guide>
        <p15:guide id="21" pos="1512">
          <p15:clr>
            <a:srgbClr val="547EBF"/>
          </p15:clr>
        </p15:guide>
        <p15:guide id="22" pos="1776">
          <p15:clr>
            <a:srgbClr val="F26B43"/>
          </p15:clr>
        </p15:guide>
        <p15:guide id="23" pos="2088">
          <p15:clr>
            <a:srgbClr val="547EBF"/>
          </p15:clr>
        </p15:guide>
        <p15:guide id="24" pos="2136">
          <p15:clr>
            <a:srgbClr val="547EBF"/>
          </p15:clr>
        </p15:guide>
        <p15:guide id="25" orient="horz" pos="3072">
          <p15:clr>
            <a:srgbClr val="F26B43"/>
          </p15:clr>
        </p15:guide>
        <p15:guide id="26" orient="horz" pos="2448">
          <p15:clr>
            <a:srgbClr val="F26B43"/>
          </p15:clr>
        </p15:guide>
        <p15:guide id="27" orient="horz" pos="312">
          <p15:clr>
            <a:srgbClr val="9FCC3B"/>
          </p15:clr>
        </p15:guide>
        <p15:guide id="28" orient="horz" pos="2496">
          <p15:clr>
            <a:srgbClr val="F26B43"/>
          </p15:clr>
        </p15:guide>
        <p15:guide id="29" orient="horz" pos="3120">
          <p15:clr>
            <a:srgbClr val="F26B43"/>
          </p15:clr>
        </p15:guide>
        <p15:guide id="30" orient="horz" pos="4008">
          <p15:clr>
            <a:srgbClr val="9FCC3B"/>
          </p15:clr>
        </p15:guide>
        <p15:guide id="31" orient="horz" pos="2760">
          <p15:clr>
            <a:srgbClr val="547EBF"/>
          </p15:clr>
        </p15:guide>
        <p15:guide id="32" orient="horz" pos="2808">
          <p15:clr>
            <a:srgbClr val="547EBF"/>
          </p15:clr>
        </p15:guide>
        <p15:guide id="33" pos="7152">
          <p15:clr>
            <a:srgbClr val="F26B43"/>
          </p15:clr>
        </p15:guide>
        <p15:guide id="34" pos="5592">
          <p15:clr>
            <a:srgbClr val="547EBF"/>
          </p15:clr>
        </p15:guide>
        <p15:guide id="35" pos="5544">
          <p15:clr>
            <a:srgbClr val="547EBF"/>
          </p15:clr>
        </p15:guide>
        <p15:guide id="36" pos="5904">
          <p15:clr>
            <a:srgbClr val="F26B43"/>
          </p15:clr>
        </p15:guide>
        <p15:guide id="37" pos="5856">
          <p15:clr>
            <a:srgbClr val="F26B43"/>
          </p15:clr>
        </p15:guide>
        <p15:guide id="38" pos="6216">
          <p15:clr>
            <a:srgbClr val="547EBF"/>
          </p15:clr>
        </p15:guide>
        <p15:guide id="39" pos="6168">
          <p15:clr>
            <a:srgbClr val="547EBF"/>
          </p15:clr>
        </p15:guide>
        <p15:guide id="40" pos="6792">
          <p15:clr>
            <a:srgbClr val="547EBF"/>
          </p15:clr>
        </p15:guide>
        <p15:guide id="41" pos="6840">
          <p15:clr>
            <a:srgbClr val="547EBF"/>
          </p15:clr>
        </p15:guide>
        <p15:guide id="42" pos="6480">
          <p15:clr>
            <a:srgbClr val="F26B43"/>
          </p15:clr>
        </p15:guide>
        <p15:guide id="43" pos="6528">
          <p15:clr>
            <a:srgbClr val="F26B43"/>
          </p15:clr>
        </p15:guide>
        <p15:guide id="44" pos="4344">
          <p15:clr>
            <a:srgbClr val="547EBF"/>
          </p15:clr>
        </p15:guide>
        <p15:guide id="45" pos="4608">
          <p15:clr>
            <a:srgbClr val="F26B43"/>
          </p15:clr>
        </p15:guide>
        <p15:guide id="46" pos="4656">
          <p15:clr>
            <a:srgbClr val="F26B43"/>
          </p15:clr>
        </p15:guide>
        <p15:guide id="47" pos="4920">
          <p15:clr>
            <a:srgbClr val="547EBF"/>
          </p15:clr>
        </p15:guide>
        <p15:guide id="48" pos="4968">
          <p15:clr>
            <a:srgbClr val="547EBF"/>
          </p15:clr>
        </p15:guide>
        <p15:guide id="49" pos="5280">
          <p15:clr>
            <a:srgbClr val="F26B43"/>
          </p15:clr>
        </p15:guide>
        <p15:guide id="50" pos="5232">
          <p15:clr>
            <a:srgbClr val="F26B43"/>
          </p15:clr>
        </p15:guide>
        <p15:guide id="51" pos="3648">
          <p15:clr>
            <a:srgbClr val="F26B43"/>
          </p15:clr>
        </p15:guide>
        <p15:guide id="52" pos="3696">
          <p15:clr>
            <a:srgbClr val="F26B43"/>
          </p15:clr>
        </p15:guide>
        <p15:guide id="53" pos="3984">
          <p15:clr>
            <a:srgbClr val="F26B43"/>
          </p15:clr>
        </p15:guide>
        <p15:guide id="54" pos="4296">
          <p15:clr>
            <a:srgbClr val="547EBF"/>
          </p15:clr>
        </p15:guide>
        <p15:guide id="56" pos="3840">
          <p15:clr>
            <a:srgbClr val="547EBF"/>
          </p15:clr>
        </p15:guide>
        <p15:guide id="57" pos="4032">
          <p15:clr>
            <a:srgbClr val="F26B43"/>
          </p15:clr>
        </p15:guide>
        <p15:guide id="58" orient="horz" pos="1248">
          <p15:clr>
            <a:srgbClr val="F26B43"/>
          </p15:clr>
        </p15:guide>
        <p15:guide id="59" orient="horz" pos="1200">
          <p15:clr>
            <a:srgbClr val="F26B43"/>
          </p15:clr>
        </p15:guide>
        <p15:guide id="60" orient="horz" pos="1560">
          <p15:clr>
            <a:srgbClr val="547EBF"/>
          </p15:clr>
        </p15:guide>
        <p15:guide id="61" orient="horz" pos="1512">
          <p15:clr>
            <a:srgbClr val="547EBF"/>
          </p15:clr>
        </p15:guide>
        <p15:guide id="62" orient="horz" pos="1824">
          <p15:clr>
            <a:srgbClr val="F26B43"/>
          </p15:clr>
        </p15:guide>
        <p15:guide id="63" orient="horz" pos="1872">
          <p15:clr>
            <a:srgbClr val="F26B43"/>
          </p15:clr>
        </p15:guide>
        <p15:guide id="64" orient="horz" pos="2136">
          <p15:clr>
            <a:srgbClr val="547EBF"/>
          </p15:clr>
        </p15:guide>
        <p15:guide id="65" orient="horz" pos="2184">
          <p15:clr>
            <a:srgbClr val="547EBF"/>
          </p15:clr>
        </p15:guide>
        <p15:guide id="66" orient="horz" pos="576">
          <p15:clr>
            <a:srgbClr val="F26B43"/>
          </p15:clr>
        </p15:guide>
        <p15:guide id="67" orient="horz" pos="624">
          <p15:clr>
            <a:srgbClr val="F26B43"/>
          </p15:clr>
        </p15:guide>
        <p15:guide id="68" orient="horz" pos="936">
          <p15:clr>
            <a:srgbClr val="547EBF"/>
          </p15:clr>
        </p15:guide>
        <p15:guide id="69" orient="horz" pos="888">
          <p15:clr>
            <a:srgbClr val="547EBF"/>
          </p15:clr>
        </p15:guide>
        <p15:guide id="70" orient="horz" pos="3384">
          <p15:clr>
            <a:srgbClr val="547EBF"/>
          </p15:clr>
        </p15:guide>
        <p15:guide id="71" orient="horz" pos="3432">
          <p15:clr>
            <a:srgbClr val="547EBF"/>
          </p15:clr>
        </p15:guide>
        <p15:guide id="72" orient="horz" pos="3696">
          <p15:clr>
            <a:srgbClr val="F26B43"/>
          </p15:clr>
        </p15:guide>
        <p15:guide id="73" orient="horz" pos="374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19100" y="495302"/>
            <a:ext cx="11353800" cy="914399"/>
          </a:xfrm>
          <a:prstGeom prst="rect">
            <a:avLst/>
          </a:prstGeom>
          <a:noFill/>
          <a:ln>
            <a:noFill/>
          </a:ln>
        </p:spPr>
        <p:txBody>
          <a:bodyPr spcFirstLastPara="1" wrap="square" lIns="0" tIns="0" rIns="0" bIns="0" anchor="t" anchorCtr="0">
            <a:normAutofit/>
          </a:bodyPr>
          <a:lstStyle>
            <a:lvl1pPr marR="0" lvl="0" algn="l" rtl="0">
              <a:lnSpc>
                <a:spcPct val="85000"/>
              </a:lnSpc>
              <a:spcBef>
                <a:spcPts val="0"/>
              </a:spcBef>
              <a:spcAft>
                <a:spcPts val="0"/>
              </a:spcAft>
              <a:buClr>
                <a:schemeClr val="dk1"/>
              </a:buClr>
              <a:buSzPts val="2100"/>
              <a:buFont typeface="Arial Black"/>
              <a:buNone/>
              <a:defRPr sz="2100" b="1" i="0" u="none" strike="noStrike" cap="none">
                <a:solidFill>
                  <a:schemeClr val="dk1"/>
                </a:solidFill>
                <a:latin typeface="Arial Black"/>
                <a:ea typeface="Arial Black"/>
                <a:cs typeface="Arial Black"/>
                <a:sym typeface="Arial Black"/>
              </a:defRPr>
            </a:lvl1pPr>
            <a:lvl2pPr lvl="1">
              <a:spcBef>
                <a:spcPts val="120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419100" y="1485902"/>
            <a:ext cx="11353800" cy="4876799"/>
          </a:xfrm>
          <a:prstGeom prst="rect">
            <a:avLst/>
          </a:prstGeom>
          <a:noFill/>
          <a:ln>
            <a:noFill/>
          </a:ln>
        </p:spPr>
        <p:txBody>
          <a:bodyPr spcFirstLastPara="1" wrap="square" lIns="0" tIns="0" rIns="0" bIns="0" anchor="t" anchorCtr="0">
            <a:normAutofit/>
          </a:bodyPr>
          <a:lstStyle>
            <a:lvl1pPr marL="457200" marR="0" lvl="0" indent="-304800" algn="l" rtl="0">
              <a:lnSpc>
                <a:spcPct val="90000"/>
              </a:lnSpc>
              <a:spcBef>
                <a:spcPts val="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298450" algn="l" rtl="0">
              <a:lnSpc>
                <a:spcPct val="90000"/>
              </a:lnSpc>
              <a:spcBef>
                <a:spcPts val="120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2pPr>
            <a:lvl3pPr marL="1371600" marR="0" lvl="2" indent="-285750" algn="l" rtl="0">
              <a:lnSpc>
                <a:spcPct val="90000"/>
              </a:lnSpc>
              <a:spcBef>
                <a:spcPts val="12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3pPr>
            <a:lvl4pPr marL="1828800" marR="0" lvl="3" indent="-285750" algn="l" rtl="0">
              <a:lnSpc>
                <a:spcPct val="90000"/>
              </a:lnSpc>
              <a:spcBef>
                <a:spcPts val="12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4pPr>
            <a:lvl5pPr marL="2286000" marR="0" lvl="4" indent="-285750" algn="l" rtl="0">
              <a:lnSpc>
                <a:spcPct val="90000"/>
              </a:lnSpc>
              <a:spcBef>
                <a:spcPts val="12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5pPr>
            <a:lvl6pPr marL="2743200" marR="0" lvl="5" indent="-317500" algn="l" rtl="0">
              <a:lnSpc>
                <a:spcPct val="90000"/>
              </a:lnSpc>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9323709" y="169743"/>
            <a:ext cx="2743200" cy="365125"/>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1067" b="0" i="0" u="none" strike="noStrike" cap="none">
                <a:solidFill>
                  <a:srgbClr val="888888"/>
                </a:solidFill>
                <a:latin typeface="Arial"/>
                <a:ea typeface="Arial"/>
                <a:cs typeface="Arial"/>
                <a:sym typeface="Arial"/>
              </a:defRPr>
            </a:lvl1pPr>
            <a:lvl2pPr marL="0" marR="0" lvl="1" indent="0" algn="r" rtl="0">
              <a:spcBef>
                <a:spcPts val="0"/>
              </a:spcBef>
              <a:buNone/>
              <a:defRPr sz="1067" b="0" i="0" u="none" strike="noStrike" cap="none">
                <a:solidFill>
                  <a:srgbClr val="888888"/>
                </a:solidFill>
                <a:latin typeface="Arial"/>
                <a:ea typeface="Arial"/>
                <a:cs typeface="Arial"/>
                <a:sym typeface="Arial"/>
              </a:defRPr>
            </a:lvl2pPr>
            <a:lvl3pPr marL="0" marR="0" lvl="2" indent="0" algn="r" rtl="0">
              <a:spcBef>
                <a:spcPts val="0"/>
              </a:spcBef>
              <a:buNone/>
              <a:defRPr sz="1067" b="0" i="0" u="none" strike="noStrike" cap="none">
                <a:solidFill>
                  <a:srgbClr val="888888"/>
                </a:solidFill>
                <a:latin typeface="Arial"/>
                <a:ea typeface="Arial"/>
                <a:cs typeface="Arial"/>
                <a:sym typeface="Arial"/>
              </a:defRPr>
            </a:lvl3pPr>
            <a:lvl4pPr marL="0" marR="0" lvl="3" indent="0" algn="r" rtl="0">
              <a:spcBef>
                <a:spcPts val="0"/>
              </a:spcBef>
              <a:buNone/>
              <a:defRPr sz="1067" b="0" i="0" u="none" strike="noStrike" cap="none">
                <a:solidFill>
                  <a:srgbClr val="888888"/>
                </a:solidFill>
                <a:latin typeface="Arial"/>
                <a:ea typeface="Arial"/>
                <a:cs typeface="Arial"/>
                <a:sym typeface="Arial"/>
              </a:defRPr>
            </a:lvl4pPr>
            <a:lvl5pPr marL="0" marR="0" lvl="4" indent="0" algn="r" rtl="0">
              <a:spcBef>
                <a:spcPts val="0"/>
              </a:spcBef>
              <a:buNone/>
              <a:defRPr sz="1067" b="0" i="0" u="none" strike="noStrike" cap="none">
                <a:solidFill>
                  <a:srgbClr val="888888"/>
                </a:solidFill>
                <a:latin typeface="Arial"/>
                <a:ea typeface="Arial"/>
                <a:cs typeface="Arial"/>
                <a:sym typeface="Arial"/>
              </a:defRPr>
            </a:lvl5pPr>
            <a:lvl6pPr marL="0" marR="0" lvl="5" indent="0" algn="r" rtl="0">
              <a:spcBef>
                <a:spcPts val="0"/>
              </a:spcBef>
              <a:buNone/>
              <a:defRPr sz="1067" b="0" i="0" u="none" strike="noStrike" cap="none">
                <a:solidFill>
                  <a:srgbClr val="888888"/>
                </a:solidFill>
                <a:latin typeface="Arial"/>
                <a:ea typeface="Arial"/>
                <a:cs typeface="Arial"/>
                <a:sym typeface="Arial"/>
              </a:defRPr>
            </a:lvl6pPr>
            <a:lvl7pPr marL="0" marR="0" lvl="6" indent="0" algn="r" rtl="0">
              <a:spcBef>
                <a:spcPts val="0"/>
              </a:spcBef>
              <a:buNone/>
              <a:defRPr sz="1067" b="0" i="0" u="none" strike="noStrike" cap="none">
                <a:solidFill>
                  <a:srgbClr val="888888"/>
                </a:solidFill>
                <a:latin typeface="Arial"/>
                <a:ea typeface="Arial"/>
                <a:cs typeface="Arial"/>
                <a:sym typeface="Arial"/>
              </a:defRPr>
            </a:lvl7pPr>
            <a:lvl8pPr marL="0" marR="0" lvl="7" indent="0" algn="r" rtl="0">
              <a:spcBef>
                <a:spcPts val="0"/>
              </a:spcBef>
              <a:buNone/>
              <a:defRPr sz="1067" b="0" i="0" u="none" strike="noStrike" cap="none">
                <a:solidFill>
                  <a:srgbClr val="888888"/>
                </a:solidFill>
                <a:latin typeface="Arial"/>
                <a:ea typeface="Arial"/>
                <a:cs typeface="Arial"/>
                <a:sym typeface="Arial"/>
              </a:defRPr>
            </a:lvl8pPr>
            <a:lvl9pPr marL="0" marR="0" lvl="8" indent="0" algn="r" rtl="0">
              <a:spcBef>
                <a:spcPts val="0"/>
              </a:spcBef>
              <a:buNone/>
              <a:defRPr sz="1067"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3" r:id="rId2"/>
    <p:sldLayoutId id="2147483664" r:id="rId3"/>
    <p:sldLayoutId id="2147483666" r:id="rId4"/>
    <p:sldLayoutId id="2147483667" r:id="rId5"/>
    <p:sldLayoutId id="2147483668" r:id="rId6"/>
    <p:sldLayoutId id="2147483670" r:id="rId7"/>
    <p:sldLayoutId id="2147483671" r:id="rId8"/>
    <p:sldLayoutId id="2147483885" r:id="rId9"/>
    <p:sldLayoutId id="2147483886"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7104" userDrawn="1">
          <p15:clr>
            <a:srgbClr val="F26B43"/>
          </p15:clr>
        </p15:guide>
        <p15:guide id="2" pos="264" userDrawn="1">
          <p15:clr>
            <a:srgbClr val="9FCC3B"/>
          </p15:clr>
        </p15:guide>
        <p15:guide id="3" pos="3384" userDrawn="1">
          <p15:clr>
            <a:srgbClr val="547EBF"/>
          </p15:clr>
        </p15:guide>
        <p15:guide id="4" pos="7416" userDrawn="1">
          <p15:clr>
            <a:srgbClr val="9FCC3B"/>
          </p15:clr>
        </p15:guide>
        <p15:guide id="5" pos="3072" userDrawn="1">
          <p15:clr>
            <a:srgbClr val="F26B43"/>
          </p15:clr>
        </p15:guide>
        <p15:guide id="6" pos="2712" userDrawn="1">
          <p15:clr>
            <a:srgbClr val="547EBF"/>
          </p15:clr>
        </p15:guide>
        <p15:guide id="7" pos="2448" userDrawn="1">
          <p15:clr>
            <a:srgbClr val="F26B43"/>
          </p15:clr>
        </p15:guide>
        <p15:guide id="8" pos="3024" userDrawn="1">
          <p15:clr>
            <a:srgbClr val="F26B43"/>
          </p15:clr>
        </p15:guide>
        <p15:guide id="9" pos="3336" userDrawn="1">
          <p15:clr>
            <a:srgbClr val="547EBF"/>
          </p15:clr>
        </p15:guide>
        <p15:guide id="10" pos="2400" userDrawn="1">
          <p15:clr>
            <a:srgbClr val="F26B43"/>
          </p15:clr>
        </p15:guide>
        <p15:guide id="11" pos="2760" userDrawn="1">
          <p15:clr>
            <a:srgbClr val="547EBF"/>
          </p15:clr>
        </p15:guide>
        <p15:guide id="12" pos="1824" userDrawn="1">
          <p15:clr>
            <a:srgbClr val="F26B43"/>
          </p15:clr>
        </p15:guide>
        <p15:guide id="13" pos="1464" userDrawn="1">
          <p15:clr>
            <a:srgbClr val="547EBF"/>
          </p15:clr>
        </p15:guide>
        <p15:guide id="14" pos="1200" userDrawn="1">
          <p15:clr>
            <a:srgbClr val="F26B43"/>
          </p15:clr>
        </p15:guide>
        <p15:guide id="15" pos="528" userDrawn="1">
          <p15:clr>
            <a:srgbClr val="F26B43"/>
          </p15:clr>
        </p15:guide>
        <p15:guide id="16" pos="840" userDrawn="1">
          <p15:clr>
            <a:srgbClr val="547EBF"/>
          </p15:clr>
        </p15:guide>
        <p15:guide id="17" pos="576" userDrawn="1">
          <p15:clr>
            <a:srgbClr val="F26B43"/>
          </p15:clr>
        </p15:guide>
        <p15:guide id="18" pos="888" userDrawn="1">
          <p15:clr>
            <a:srgbClr val="547EBF"/>
          </p15:clr>
        </p15:guide>
        <p15:guide id="19" pos="1152" userDrawn="1">
          <p15:clr>
            <a:srgbClr val="F26B43"/>
          </p15:clr>
        </p15:guide>
        <p15:guide id="20" pos="1512" userDrawn="1">
          <p15:clr>
            <a:srgbClr val="547EBF"/>
          </p15:clr>
        </p15:guide>
        <p15:guide id="21" pos="1776" userDrawn="1">
          <p15:clr>
            <a:srgbClr val="F26B43"/>
          </p15:clr>
        </p15:guide>
        <p15:guide id="22" pos="2088" userDrawn="1">
          <p15:clr>
            <a:srgbClr val="547EBF"/>
          </p15:clr>
        </p15:guide>
        <p15:guide id="23" pos="2136" userDrawn="1">
          <p15:clr>
            <a:srgbClr val="547EBF"/>
          </p15:clr>
        </p15:guide>
        <p15:guide id="24" orient="horz" pos="3072" userDrawn="1">
          <p15:clr>
            <a:srgbClr val="F26B43"/>
          </p15:clr>
        </p15:guide>
        <p15:guide id="25" orient="horz" pos="2448" userDrawn="1">
          <p15:clr>
            <a:srgbClr val="F26B43"/>
          </p15:clr>
        </p15:guide>
        <p15:guide id="26" orient="horz" pos="312" userDrawn="1">
          <p15:clr>
            <a:srgbClr val="9FCC3B"/>
          </p15:clr>
        </p15:guide>
        <p15:guide id="27" orient="horz" pos="2496" userDrawn="1">
          <p15:clr>
            <a:srgbClr val="F26B43"/>
          </p15:clr>
        </p15:guide>
        <p15:guide id="28" orient="horz" pos="3120" userDrawn="1">
          <p15:clr>
            <a:srgbClr val="F26B43"/>
          </p15:clr>
        </p15:guide>
        <p15:guide id="29" orient="horz" pos="4008" userDrawn="1">
          <p15:clr>
            <a:srgbClr val="9FCC3B"/>
          </p15:clr>
        </p15:guide>
        <p15:guide id="30" orient="horz" pos="2760" userDrawn="1">
          <p15:clr>
            <a:srgbClr val="547EBF"/>
          </p15:clr>
        </p15:guide>
        <p15:guide id="31" orient="horz" pos="2808" userDrawn="1">
          <p15:clr>
            <a:srgbClr val="547EBF"/>
          </p15:clr>
        </p15:guide>
        <p15:guide id="32" pos="7152" userDrawn="1">
          <p15:clr>
            <a:srgbClr val="F26B43"/>
          </p15:clr>
        </p15:guide>
        <p15:guide id="33" pos="5592" userDrawn="1">
          <p15:clr>
            <a:srgbClr val="547EBF"/>
          </p15:clr>
        </p15:guide>
        <p15:guide id="34" pos="5544" userDrawn="1">
          <p15:clr>
            <a:srgbClr val="547EBF"/>
          </p15:clr>
        </p15:guide>
        <p15:guide id="35" pos="5904" userDrawn="1">
          <p15:clr>
            <a:srgbClr val="F26B43"/>
          </p15:clr>
        </p15:guide>
        <p15:guide id="36" pos="5856" userDrawn="1">
          <p15:clr>
            <a:srgbClr val="F26B43"/>
          </p15:clr>
        </p15:guide>
        <p15:guide id="37" pos="6216" userDrawn="1">
          <p15:clr>
            <a:srgbClr val="547EBF"/>
          </p15:clr>
        </p15:guide>
        <p15:guide id="38" pos="6168" userDrawn="1">
          <p15:clr>
            <a:srgbClr val="547EBF"/>
          </p15:clr>
        </p15:guide>
        <p15:guide id="39" pos="6792" userDrawn="1">
          <p15:clr>
            <a:srgbClr val="547EBF"/>
          </p15:clr>
        </p15:guide>
        <p15:guide id="40" pos="6840" userDrawn="1">
          <p15:clr>
            <a:srgbClr val="547EBF"/>
          </p15:clr>
        </p15:guide>
        <p15:guide id="41" pos="6480" userDrawn="1">
          <p15:clr>
            <a:srgbClr val="F26B43"/>
          </p15:clr>
        </p15:guide>
        <p15:guide id="42" pos="6528" userDrawn="1">
          <p15:clr>
            <a:srgbClr val="F26B43"/>
          </p15:clr>
        </p15:guide>
        <p15:guide id="43" pos="4344" userDrawn="1">
          <p15:clr>
            <a:srgbClr val="547EBF"/>
          </p15:clr>
        </p15:guide>
        <p15:guide id="44" pos="4608" userDrawn="1">
          <p15:clr>
            <a:srgbClr val="F26B43"/>
          </p15:clr>
        </p15:guide>
        <p15:guide id="45" pos="4656" userDrawn="1">
          <p15:clr>
            <a:srgbClr val="F26B43"/>
          </p15:clr>
        </p15:guide>
        <p15:guide id="46" pos="4920" userDrawn="1">
          <p15:clr>
            <a:srgbClr val="547EBF"/>
          </p15:clr>
        </p15:guide>
        <p15:guide id="47" pos="4968" userDrawn="1">
          <p15:clr>
            <a:srgbClr val="547EBF"/>
          </p15:clr>
        </p15:guide>
        <p15:guide id="48" pos="5280" userDrawn="1">
          <p15:clr>
            <a:srgbClr val="F26B43"/>
          </p15:clr>
        </p15:guide>
        <p15:guide id="49" pos="5232" userDrawn="1">
          <p15:clr>
            <a:srgbClr val="F26B43"/>
          </p15:clr>
        </p15:guide>
        <p15:guide id="50" pos="3648" userDrawn="1">
          <p15:clr>
            <a:srgbClr val="F26B43"/>
          </p15:clr>
        </p15:guide>
        <p15:guide id="51" pos="3696" userDrawn="1">
          <p15:clr>
            <a:srgbClr val="F26B43"/>
          </p15:clr>
        </p15:guide>
        <p15:guide id="52" pos="3984" userDrawn="1">
          <p15:clr>
            <a:srgbClr val="F26B43"/>
          </p15:clr>
        </p15:guide>
        <p15:guide id="53" pos="4296" userDrawn="1">
          <p15:clr>
            <a:srgbClr val="547EBF"/>
          </p15:clr>
        </p15:guide>
        <p15:guide id="54" pos="3840" userDrawn="1">
          <p15:clr>
            <a:srgbClr val="547EBF"/>
          </p15:clr>
        </p15:guide>
        <p15:guide id="55" pos="4032" userDrawn="1">
          <p15:clr>
            <a:srgbClr val="F26B43"/>
          </p15:clr>
        </p15:guide>
        <p15:guide id="56" orient="horz" pos="1248" userDrawn="1">
          <p15:clr>
            <a:srgbClr val="F26B43"/>
          </p15:clr>
        </p15:guide>
        <p15:guide id="57" orient="horz" pos="1200" userDrawn="1">
          <p15:clr>
            <a:srgbClr val="F26B43"/>
          </p15:clr>
        </p15:guide>
        <p15:guide id="58" orient="horz" pos="1560" userDrawn="1">
          <p15:clr>
            <a:srgbClr val="547EBF"/>
          </p15:clr>
        </p15:guide>
        <p15:guide id="59" orient="horz" pos="1512" userDrawn="1">
          <p15:clr>
            <a:srgbClr val="547EBF"/>
          </p15:clr>
        </p15:guide>
        <p15:guide id="60" orient="horz" pos="1824" userDrawn="1">
          <p15:clr>
            <a:srgbClr val="F26B43"/>
          </p15:clr>
        </p15:guide>
        <p15:guide id="61" orient="horz" pos="1872" userDrawn="1">
          <p15:clr>
            <a:srgbClr val="F26B43"/>
          </p15:clr>
        </p15:guide>
        <p15:guide id="62" orient="horz" pos="2136" userDrawn="1">
          <p15:clr>
            <a:srgbClr val="547EBF"/>
          </p15:clr>
        </p15:guide>
        <p15:guide id="63" orient="horz" pos="2184" userDrawn="1">
          <p15:clr>
            <a:srgbClr val="547EBF"/>
          </p15:clr>
        </p15:guide>
        <p15:guide id="64" orient="horz" pos="576" userDrawn="1">
          <p15:clr>
            <a:srgbClr val="F26B43"/>
          </p15:clr>
        </p15:guide>
        <p15:guide id="65" orient="horz" pos="624" userDrawn="1">
          <p15:clr>
            <a:srgbClr val="F26B43"/>
          </p15:clr>
        </p15:guide>
        <p15:guide id="66" orient="horz" pos="936" userDrawn="1">
          <p15:clr>
            <a:srgbClr val="547EBF"/>
          </p15:clr>
        </p15:guide>
        <p15:guide id="67" orient="horz" pos="888" userDrawn="1">
          <p15:clr>
            <a:srgbClr val="547EBF"/>
          </p15:clr>
        </p15:guide>
        <p15:guide id="68" orient="horz" pos="3384" userDrawn="1">
          <p15:clr>
            <a:srgbClr val="547EBF"/>
          </p15:clr>
        </p15:guide>
        <p15:guide id="69" orient="horz" pos="3432" userDrawn="1">
          <p15:clr>
            <a:srgbClr val="547EBF"/>
          </p15:clr>
        </p15:guide>
        <p15:guide id="70" orient="horz" pos="3696" userDrawn="1">
          <p15:clr>
            <a:srgbClr val="F26B43"/>
          </p15:clr>
        </p15:guide>
        <p15:guide id="71" orient="horz" pos="374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10.jpe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
          <p:cNvSpPr txBox="1">
            <a:spLocks noGrp="1"/>
          </p:cNvSpPr>
          <p:nvPr>
            <p:ph type="ctrTitle"/>
          </p:nvPr>
        </p:nvSpPr>
        <p:spPr>
          <a:xfrm>
            <a:off x="419100" y="1902178"/>
            <a:ext cx="10683840" cy="3063236"/>
          </a:xfrm>
          <a:prstGeom prst="rect">
            <a:avLst/>
          </a:prstGeom>
          <a:noFill/>
          <a:ln>
            <a:noFill/>
          </a:ln>
        </p:spPr>
        <p:txBody>
          <a:bodyPr spcFirstLastPara="1" wrap="square" lIns="0" tIns="0" rIns="0" bIns="0" anchor="ctr" anchorCtr="0">
            <a:noAutofit/>
          </a:bodyPr>
          <a:lstStyle/>
          <a:p>
            <a:r>
              <a:rPr lang="en-US" sz="8000" b="1" dirty="0">
                <a:solidFill>
                  <a:srgbClr val="FFFF40"/>
                </a:solidFill>
                <a:latin typeface="Poppins"/>
                <a:ea typeface="Poppins"/>
                <a:cs typeface="Poppins"/>
                <a:sym typeface="Poppins"/>
              </a:rPr>
              <a:t>MILAGRO</a:t>
            </a:r>
            <a:r>
              <a:rPr lang="en-US" sz="6100" b="1" dirty="0">
                <a:solidFill>
                  <a:srgbClr val="FFFF40"/>
                </a:solidFill>
                <a:latin typeface="Poppins"/>
                <a:ea typeface="Poppins"/>
                <a:cs typeface="Poppins"/>
                <a:sym typeface="Poppins"/>
              </a:rPr>
              <a:t> </a:t>
            </a:r>
            <a:br>
              <a:rPr lang="en-US" b="1" dirty="0">
                <a:latin typeface="Poppins" panose="00000500000000000000" pitchFamily="2" charset="0"/>
                <a:ea typeface="Poppins"/>
                <a:cs typeface="Poppins" panose="00000500000000000000" pitchFamily="2" charset="0"/>
              </a:rPr>
            </a:br>
            <a:r>
              <a:rPr lang="en-US" sz="3200" b="1" dirty="0">
                <a:solidFill>
                  <a:srgbClr val="FFFF40"/>
                </a:solidFill>
                <a:latin typeface="Poppins"/>
                <a:ea typeface="Poppins"/>
                <a:cs typeface="Poppins"/>
                <a:sym typeface="Poppins"/>
              </a:rPr>
              <a:t>2023 MARGARITA MOBILE TOUR </a:t>
            </a:r>
            <a:r>
              <a:rPr lang="en-US" sz="3200" b="1" dirty="0">
                <a:solidFill>
                  <a:srgbClr val="FFFF40"/>
                </a:solidFill>
                <a:latin typeface="Poppins"/>
                <a:cs typeface="Poppins"/>
              </a:rPr>
              <a:t>RECAP</a:t>
            </a:r>
            <a:endParaRPr sz="3200" dirty="0">
              <a:solidFill>
                <a:srgbClr val="FFFF40"/>
              </a:solidFill>
              <a:latin typeface="Poppins"/>
              <a:cs typeface="Poppins"/>
            </a:endParaRPr>
          </a:p>
          <a:p>
            <a:pPr marL="0" lvl="0" indent="0" algn="l" rtl="0">
              <a:lnSpc>
                <a:spcPct val="85000"/>
              </a:lnSpc>
              <a:spcBef>
                <a:spcPts val="0"/>
              </a:spcBef>
              <a:spcAft>
                <a:spcPts val="0"/>
              </a:spcAft>
              <a:buClr>
                <a:schemeClr val="lt1"/>
              </a:buClr>
              <a:buSzPts val="5400"/>
              <a:buFont typeface="Arial Black"/>
              <a:buNone/>
            </a:pPr>
            <a:r>
              <a:rPr lang="en-US" sz="2800" dirty="0">
                <a:solidFill>
                  <a:srgbClr val="FFFF40"/>
                </a:solidFill>
                <a:latin typeface="Poppins"/>
                <a:cs typeface="Poppins"/>
              </a:rPr>
              <a:t>8/28 – 9/3</a:t>
            </a:r>
            <a:endParaRPr sz="2800" dirty="0">
              <a:solidFill>
                <a:srgbClr val="FFFF40"/>
              </a:solidFill>
              <a:latin typeface="Poppins"/>
              <a:cs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6EC34-10F3-E4DE-3BA1-0E426019F9E2}"/>
              </a:ext>
            </a:extLst>
          </p:cNvPr>
          <p:cNvSpPr>
            <a:spLocks noGrp="1"/>
          </p:cNvSpPr>
          <p:nvPr>
            <p:ph type="title"/>
          </p:nvPr>
        </p:nvSpPr>
        <p:spPr>
          <a:xfrm>
            <a:off x="311944" y="502784"/>
            <a:ext cx="11353800" cy="1485674"/>
          </a:xfrm>
        </p:spPr>
        <p:txBody>
          <a:bodyPr/>
          <a:lstStyle/>
          <a:p>
            <a:r>
              <a:rPr lang="en-US" dirty="0">
                <a:solidFill>
                  <a:srgbClr val="004AD6"/>
                </a:solidFill>
                <a:latin typeface="+mn-lt"/>
              </a:rPr>
              <a:t>Van Tour Weekly Stats</a:t>
            </a:r>
            <a:br>
              <a:rPr lang="en-US" dirty="0">
                <a:latin typeface="+mn-lt"/>
              </a:rPr>
            </a:br>
            <a:r>
              <a:rPr lang="en-US" dirty="0">
                <a:solidFill>
                  <a:srgbClr val="004AD6"/>
                </a:solidFill>
                <a:latin typeface="+mn-lt"/>
              </a:rPr>
              <a:t> </a:t>
            </a:r>
            <a:r>
              <a:rPr lang="en-US" sz="2400" dirty="0">
                <a:solidFill>
                  <a:srgbClr val="004AD6"/>
                </a:solidFill>
                <a:latin typeface="+mn-lt"/>
              </a:rPr>
              <a:t>8/28-9/3</a:t>
            </a:r>
          </a:p>
        </p:txBody>
      </p:sp>
      <p:sp>
        <p:nvSpPr>
          <p:cNvPr id="3" name="Slide Number Placeholder 2">
            <a:extLst>
              <a:ext uri="{FF2B5EF4-FFF2-40B4-BE49-F238E27FC236}">
                <a16:creationId xmlns:a16="http://schemas.microsoft.com/office/drawing/2014/main" id="{A40505A8-EB97-7511-3D66-CD5A5D66C19B}"/>
              </a:ext>
            </a:extLst>
          </p:cNvPr>
          <p:cNvSpPr>
            <a:spLocks noGrp="1"/>
          </p:cNvSpPr>
          <p:nvPr>
            <p:ph type="sldNum" sz="quarter" idx="4"/>
          </p:nvPr>
        </p:nvSpPr>
        <p:spPr/>
        <p:txBody>
          <a:bodyPr/>
          <a:lstStyle/>
          <a:p>
            <a:fld id="{28A7D70B-BA5B-454D-9E9C-85AA311AB73C}" type="slidenum">
              <a:rPr lang="en-US" smtClean="0"/>
              <a:pPr/>
              <a:t>2</a:t>
            </a:fld>
            <a:endParaRPr lang="en-US"/>
          </a:p>
        </p:txBody>
      </p:sp>
      <p:sp>
        <p:nvSpPr>
          <p:cNvPr id="4" name="TextBox 3">
            <a:extLst>
              <a:ext uri="{FF2B5EF4-FFF2-40B4-BE49-F238E27FC236}">
                <a16:creationId xmlns:a16="http://schemas.microsoft.com/office/drawing/2014/main" id="{77F1B160-8505-4ADC-C68D-0335ED6D9D76}"/>
              </a:ext>
            </a:extLst>
          </p:cNvPr>
          <p:cNvSpPr txBox="1"/>
          <p:nvPr/>
        </p:nvSpPr>
        <p:spPr>
          <a:xfrm>
            <a:off x="311944" y="1988458"/>
            <a:ext cx="4538767" cy="1200329"/>
          </a:xfrm>
          <a:prstGeom prst="rect">
            <a:avLst/>
          </a:prstGeom>
          <a:noFill/>
        </p:spPr>
        <p:txBody>
          <a:bodyPr wrap="square" lIns="91440" tIns="45720" rIns="91440" bIns="45720" rtlCol="0" anchor="t">
            <a:spAutoFit/>
          </a:bodyPr>
          <a:lstStyle/>
          <a:p>
            <a:r>
              <a:rPr lang="en-US" dirty="0">
                <a:solidFill>
                  <a:srgbClr val="004AD6"/>
                </a:solidFill>
              </a:rPr>
              <a:t>Activation </a:t>
            </a:r>
            <a:r>
              <a:rPr lang="en-US">
                <a:solidFill>
                  <a:srgbClr val="004AD6"/>
                </a:solidFill>
              </a:rPr>
              <a:t>Hours: 13</a:t>
            </a:r>
            <a:endParaRPr lang="en-US" dirty="0">
              <a:solidFill>
                <a:srgbClr val="004AD6"/>
              </a:solidFill>
              <a:cs typeface="Poppins"/>
            </a:endParaRPr>
          </a:p>
          <a:p>
            <a:r>
              <a:rPr lang="en-US" dirty="0">
                <a:solidFill>
                  <a:srgbClr val="004AD6"/>
                </a:solidFill>
                <a:cs typeface="Poppins"/>
              </a:rPr>
              <a:t>Miles Driven: 292</a:t>
            </a:r>
          </a:p>
          <a:p>
            <a:r>
              <a:rPr lang="en-US" dirty="0">
                <a:solidFill>
                  <a:srgbClr val="004AD6"/>
                </a:solidFill>
                <a:cs typeface="Poppins"/>
              </a:rPr>
              <a:t>Hours Driven: 7</a:t>
            </a:r>
          </a:p>
          <a:p>
            <a:endParaRPr lang="en-US" dirty="0">
              <a:solidFill>
                <a:srgbClr val="004AD6"/>
              </a:solidFill>
              <a:cs typeface="Poppins"/>
            </a:endParaRPr>
          </a:p>
        </p:txBody>
      </p:sp>
      <p:graphicFrame>
        <p:nvGraphicFramePr>
          <p:cNvPr id="5" name="Table 6">
            <a:extLst>
              <a:ext uri="{FF2B5EF4-FFF2-40B4-BE49-F238E27FC236}">
                <a16:creationId xmlns:a16="http://schemas.microsoft.com/office/drawing/2014/main" id="{3439E448-A8F4-9C1F-1529-7BBCFC14DCD0}"/>
              </a:ext>
            </a:extLst>
          </p:cNvPr>
          <p:cNvGraphicFramePr>
            <a:graphicFrameLocks noGrp="1"/>
          </p:cNvGraphicFramePr>
          <p:nvPr>
            <p:extLst>
              <p:ext uri="{D42A27DB-BD31-4B8C-83A1-F6EECF244321}">
                <p14:modId xmlns:p14="http://schemas.microsoft.com/office/powerpoint/2010/main" val="620711048"/>
              </p:ext>
            </p:extLst>
          </p:nvPr>
        </p:nvGraphicFramePr>
        <p:xfrm>
          <a:off x="333094" y="2955285"/>
          <a:ext cx="6158064" cy="3314608"/>
        </p:xfrm>
        <a:graphic>
          <a:graphicData uri="http://schemas.openxmlformats.org/drawingml/2006/table">
            <a:tbl>
              <a:tblPr firstRow="1" bandRow="1">
                <a:tableStyleId>{5C22544A-7EE6-4342-B048-85BDC9FD1C3A}</a:tableStyleId>
              </a:tblPr>
              <a:tblGrid>
                <a:gridCol w="2052688">
                  <a:extLst>
                    <a:ext uri="{9D8B030D-6E8A-4147-A177-3AD203B41FA5}">
                      <a16:colId xmlns:a16="http://schemas.microsoft.com/office/drawing/2014/main" val="676947581"/>
                    </a:ext>
                  </a:extLst>
                </a:gridCol>
                <a:gridCol w="2052688">
                  <a:extLst>
                    <a:ext uri="{9D8B030D-6E8A-4147-A177-3AD203B41FA5}">
                      <a16:colId xmlns:a16="http://schemas.microsoft.com/office/drawing/2014/main" val="2892378209"/>
                    </a:ext>
                  </a:extLst>
                </a:gridCol>
                <a:gridCol w="2052688">
                  <a:extLst>
                    <a:ext uri="{9D8B030D-6E8A-4147-A177-3AD203B41FA5}">
                      <a16:colId xmlns:a16="http://schemas.microsoft.com/office/drawing/2014/main" val="849064940"/>
                    </a:ext>
                  </a:extLst>
                </a:gridCol>
              </a:tblGrid>
              <a:tr h="414326">
                <a:tc>
                  <a:txBody>
                    <a:bodyPr/>
                    <a:lstStyle/>
                    <a:p>
                      <a:r>
                        <a:rPr lang="en-US" dirty="0">
                          <a:solidFill>
                            <a:srgbClr val="FFFF40"/>
                          </a:solidFill>
                        </a:rPr>
                        <a:t>Day</a:t>
                      </a:r>
                    </a:p>
                  </a:txBody>
                  <a:tcPr>
                    <a:solidFill>
                      <a:srgbClr val="004AD6"/>
                    </a:solidFill>
                  </a:tcPr>
                </a:tc>
                <a:tc>
                  <a:txBody>
                    <a:bodyPr/>
                    <a:lstStyle/>
                    <a:p>
                      <a:r>
                        <a:rPr lang="en-US" dirty="0">
                          <a:solidFill>
                            <a:srgbClr val="FFFF40"/>
                          </a:solidFill>
                        </a:rPr>
                        <a:t>Miles Driven</a:t>
                      </a:r>
                    </a:p>
                  </a:txBody>
                  <a:tcPr>
                    <a:solidFill>
                      <a:srgbClr val="004AD6"/>
                    </a:solidFill>
                  </a:tcPr>
                </a:tc>
                <a:tc>
                  <a:txBody>
                    <a:bodyPr/>
                    <a:lstStyle/>
                    <a:p>
                      <a:r>
                        <a:rPr lang="en-US" dirty="0">
                          <a:solidFill>
                            <a:srgbClr val="FFFF40"/>
                          </a:solidFill>
                        </a:rPr>
                        <a:t>Hours Driven</a:t>
                      </a:r>
                    </a:p>
                  </a:txBody>
                  <a:tcPr>
                    <a:solidFill>
                      <a:srgbClr val="004AD6"/>
                    </a:solidFill>
                  </a:tcPr>
                </a:tc>
                <a:extLst>
                  <a:ext uri="{0D108BD9-81ED-4DB2-BD59-A6C34878D82A}">
                    <a16:rowId xmlns:a16="http://schemas.microsoft.com/office/drawing/2014/main" val="1101782465"/>
                  </a:ext>
                </a:extLst>
              </a:tr>
              <a:tr h="414326">
                <a:tc>
                  <a:txBody>
                    <a:bodyPr/>
                    <a:lstStyle/>
                    <a:p>
                      <a:pPr lvl="0">
                        <a:buNone/>
                      </a:pPr>
                      <a:r>
                        <a:rPr lang="en-US" dirty="0">
                          <a:solidFill>
                            <a:srgbClr val="FFFF40"/>
                          </a:solidFill>
                        </a:rPr>
                        <a:t>Monday</a:t>
                      </a:r>
                    </a:p>
                  </a:txBody>
                  <a:tcPr>
                    <a:solidFill>
                      <a:srgbClr val="004AD6"/>
                    </a:solidFill>
                  </a:tcPr>
                </a:tc>
                <a:tc>
                  <a:txBody>
                    <a:bodyPr/>
                    <a:lstStyle/>
                    <a:p>
                      <a:pPr lvl="0">
                        <a:buNone/>
                      </a:pPr>
                      <a:r>
                        <a:rPr lang="en-US" dirty="0">
                          <a:solidFill>
                            <a:srgbClr val="FFFF40"/>
                          </a:solidFill>
                        </a:rPr>
                        <a:t>0</a:t>
                      </a:r>
                    </a:p>
                  </a:txBody>
                  <a:tcPr>
                    <a:solidFill>
                      <a:srgbClr val="004AD6"/>
                    </a:solidFill>
                  </a:tcPr>
                </a:tc>
                <a:tc>
                  <a:txBody>
                    <a:bodyPr/>
                    <a:lstStyle/>
                    <a:p>
                      <a:pPr lvl="0">
                        <a:buNone/>
                      </a:pPr>
                      <a:r>
                        <a:rPr lang="en-US" dirty="0">
                          <a:solidFill>
                            <a:srgbClr val="FFFF40"/>
                          </a:solidFill>
                        </a:rPr>
                        <a:t>0</a:t>
                      </a:r>
                    </a:p>
                  </a:txBody>
                  <a:tcPr>
                    <a:solidFill>
                      <a:srgbClr val="004AD6"/>
                    </a:solidFill>
                  </a:tcPr>
                </a:tc>
                <a:extLst>
                  <a:ext uri="{0D108BD9-81ED-4DB2-BD59-A6C34878D82A}">
                    <a16:rowId xmlns:a16="http://schemas.microsoft.com/office/drawing/2014/main" val="1023993544"/>
                  </a:ext>
                </a:extLst>
              </a:tr>
              <a:tr h="414326">
                <a:tc>
                  <a:txBody>
                    <a:bodyPr/>
                    <a:lstStyle/>
                    <a:p>
                      <a:r>
                        <a:rPr lang="en-US" dirty="0">
                          <a:solidFill>
                            <a:srgbClr val="FFFF40"/>
                          </a:solidFill>
                        </a:rPr>
                        <a:t>Tuesday</a:t>
                      </a:r>
                    </a:p>
                  </a:txBody>
                  <a:tcPr>
                    <a:solidFill>
                      <a:srgbClr val="004AD6"/>
                    </a:solidFill>
                  </a:tcPr>
                </a:tc>
                <a:tc>
                  <a:txBody>
                    <a:bodyPr/>
                    <a:lstStyle/>
                    <a:p>
                      <a:r>
                        <a:rPr lang="en-US" dirty="0">
                          <a:solidFill>
                            <a:srgbClr val="FFFF40"/>
                          </a:solidFill>
                        </a:rPr>
                        <a:t>0</a:t>
                      </a:r>
                    </a:p>
                  </a:txBody>
                  <a:tcPr>
                    <a:solidFill>
                      <a:srgbClr val="004AD6"/>
                    </a:solidFill>
                  </a:tcPr>
                </a:tc>
                <a:tc>
                  <a:txBody>
                    <a:bodyPr/>
                    <a:lstStyle/>
                    <a:p>
                      <a:pPr lvl="0">
                        <a:buNone/>
                      </a:pPr>
                      <a:r>
                        <a:rPr lang="en-US" dirty="0">
                          <a:solidFill>
                            <a:srgbClr val="FFFF40"/>
                          </a:solidFill>
                        </a:rPr>
                        <a:t>0</a:t>
                      </a:r>
                    </a:p>
                  </a:txBody>
                  <a:tcPr>
                    <a:solidFill>
                      <a:srgbClr val="004AD6"/>
                    </a:solidFill>
                  </a:tcPr>
                </a:tc>
                <a:extLst>
                  <a:ext uri="{0D108BD9-81ED-4DB2-BD59-A6C34878D82A}">
                    <a16:rowId xmlns:a16="http://schemas.microsoft.com/office/drawing/2014/main" val="2778304173"/>
                  </a:ext>
                </a:extLst>
              </a:tr>
              <a:tr h="414326">
                <a:tc>
                  <a:txBody>
                    <a:bodyPr/>
                    <a:lstStyle/>
                    <a:p>
                      <a:r>
                        <a:rPr lang="en-US" dirty="0">
                          <a:solidFill>
                            <a:srgbClr val="FFFF40"/>
                          </a:solidFill>
                        </a:rPr>
                        <a:t>Wednesday</a:t>
                      </a:r>
                    </a:p>
                  </a:txBody>
                  <a:tcPr>
                    <a:solidFill>
                      <a:srgbClr val="004AD6"/>
                    </a:solidFill>
                  </a:tcPr>
                </a:tc>
                <a:tc>
                  <a:txBody>
                    <a:bodyPr/>
                    <a:lstStyle/>
                    <a:p>
                      <a:r>
                        <a:rPr lang="en-US" dirty="0">
                          <a:solidFill>
                            <a:srgbClr val="FFFF40"/>
                          </a:solidFill>
                        </a:rPr>
                        <a:t>0</a:t>
                      </a:r>
                    </a:p>
                  </a:txBody>
                  <a:tcPr>
                    <a:solidFill>
                      <a:srgbClr val="004AD6"/>
                    </a:solidFill>
                  </a:tcPr>
                </a:tc>
                <a:tc>
                  <a:txBody>
                    <a:bodyPr/>
                    <a:lstStyle/>
                    <a:p>
                      <a:pPr lvl="0">
                        <a:buNone/>
                      </a:pPr>
                      <a:r>
                        <a:rPr lang="en-US" dirty="0">
                          <a:solidFill>
                            <a:srgbClr val="FFFF40"/>
                          </a:solidFill>
                        </a:rPr>
                        <a:t>0</a:t>
                      </a:r>
                    </a:p>
                  </a:txBody>
                  <a:tcPr>
                    <a:solidFill>
                      <a:srgbClr val="004AD6"/>
                    </a:solidFill>
                  </a:tcPr>
                </a:tc>
                <a:extLst>
                  <a:ext uri="{0D108BD9-81ED-4DB2-BD59-A6C34878D82A}">
                    <a16:rowId xmlns:a16="http://schemas.microsoft.com/office/drawing/2014/main" val="793341819"/>
                  </a:ext>
                </a:extLst>
              </a:tr>
              <a:tr h="414326">
                <a:tc>
                  <a:txBody>
                    <a:bodyPr/>
                    <a:lstStyle/>
                    <a:p>
                      <a:r>
                        <a:rPr lang="en-US" dirty="0">
                          <a:solidFill>
                            <a:srgbClr val="FFFF40"/>
                          </a:solidFill>
                        </a:rPr>
                        <a:t>Thursday</a:t>
                      </a:r>
                    </a:p>
                  </a:txBody>
                  <a:tcPr>
                    <a:solidFill>
                      <a:srgbClr val="004AD6"/>
                    </a:solidFill>
                  </a:tcPr>
                </a:tc>
                <a:tc>
                  <a:txBody>
                    <a:bodyPr/>
                    <a:lstStyle/>
                    <a:p>
                      <a:r>
                        <a:rPr lang="en-US">
                          <a:solidFill>
                            <a:srgbClr val="FFFF40"/>
                          </a:solidFill>
                        </a:rPr>
                        <a:t>0</a:t>
                      </a:r>
                    </a:p>
                  </a:txBody>
                  <a:tcPr>
                    <a:solidFill>
                      <a:srgbClr val="004AD6"/>
                    </a:solidFill>
                  </a:tcPr>
                </a:tc>
                <a:tc>
                  <a:txBody>
                    <a:bodyPr/>
                    <a:lstStyle/>
                    <a:p>
                      <a:pPr lvl="0">
                        <a:buNone/>
                      </a:pPr>
                      <a:r>
                        <a:rPr lang="en-US" dirty="0">
                          <a:solidFill>
                            <a:srgbClr val="FFFF40"/>
                          </a:solidFill>
                        </a:rPr>
                        <a:t>0</a:t>
                      </a:r>
                    </a:p>
                  </a:txBody>
                  <a:tcPr>
                    <a:solidFill>
                      <a:srgbClr val="004AD6"/>
                    </a:solidFill>
                  </a:tcPr>
                </a:tc>
                <a:extLst>
                  <a:ext uri="{0D108BD9-81ED-4DB2-BD59-A6C34878D82A}">
                    <a16:rowId xmlns:a16="http://schemas.microsoft.com/office/drawing/2014/main" val="1259051077"/>
                  </a:ext>
                </a:extLst>
              </a:tr>
              <a:tr h="414326">
                <a:tc>
                  <a:txBody>
                    <a:bodyPr/>
                    <a:lstStyle/>
                    <a:p>
                      <a:r>
                        <a:rPr lang="en-US" dirty="0">
                          <a:solidFill>
                            <a:srgbClr val="FFFF40"/>
                          </a:solidFill>
                        </a:rPr>
                        <a:t>Friday</a:t>
                      </a:r>
                    </a:p>
                  </a:txBody>
                  <a:tcPr>
                    <a:solidFill>
                      <a:srgbClr val="004AD6"/>
                    </a:solidFill>
                  </a:tcPr>
                </a:tc>
                <a:tc>
                  <a:txBody>
                    <a:bodyPr/>
                    <a:lstStyle/>
                    <a:p>
                      <a:r>
                        <a:rPr lang="en-US" dirty="0">
                          <a:solidFill>
                            <a:srgbClr val="FFFF40"/>
                          </a:solidFill>
                        </a:rPr>
                        <a:t>254</a:t>
                      </a:r>
                    </a:p>
                  </a:txBody>
                  <a:tcPr>
                    <a:solidFill>
                      <a:srgbClr val="004AD6"/>
                    </a:solidFill>
                  </a:tcPr>
                </a:tc>
                <a:tc>
                  <a:txBody>
                    <a:bodyPr/>
                    <a:lstStyle/>
                    <a:p>
                      <a:pPr lvl="0">
                        <a:buNone/>
                      </a:pPr>
                      <a:r>
                        <a:rPr lang="en-US" dirty="0">
                          <a:solidFill>
                            <a:srgbClr val="FFFF40"/>
                          </a:solidFill>
                        </a:rPr>
                        <a:t>4:27</a:t>
                      </a:r>
                    </a:p>
                  </a:txBody>
                  <a:tcPr>
                    <a:solidFill>
                      <a:srgbClr val="004AD6"/>
                    </a:solidFill>
                  </a:tcPr>
                </a:tc>
                <a:extLst>
                  <a:ext uri="{0D108BD9-81ED-4DB2-BD59-A6C34878D82A}">
                    <a16:rowId xmlns:a16="http://schemas.microsoft.com/office/drawing/2014/main" val="79798957"/>
                  </a:ext>
                </a:extLst>
              </a:tr>
              <a:tr h="414326">
                <a:tc>
                  <a:txBody>
                    <a:bodyPr/>
                    <a:lstStyle/>
                    <a:p>
                      <a:r>
                        <a:rPr lang="en-US" dirty="0">
                          <a:solidFill>
                            <a:srgbClr val="FFFF40"/>
                          </a:solidFill>
                        </a:rPr>
                        <a:t>Saturday</a:t>
                      </a:r>
                    </a:p>
                  </a:txBody>
                  <a:tcPr>
                    <a:solidFill>
                      <a:srgbClr val="004AD6"/>
                    </a:solidFill>
                  </a:tcPr>
                </a:tc>
                <a:tc>
                  <a:txBody>
                    <a:bodyPr/>
                    <a:lstStyle/>
                    <a:p>
                      <a:r>
                        <a:rPr lang="en-US" dirty="0">
                          <a:solidFill>
                            <a:srgbClr val="FFFF40"/>
                          </a:solidFill>
                        </a:rPr>
                        <a:t>19</a:t>
                      </a:r>
                    </a:p>
                  </a:txBody>
                  <a:tcPr>
                    <a:solidFill>
                      <a:srgbClr val="004AD6"/>
                    </a:solidFill>
                  </a:tcPr>
                </a:tc>
                <a:tc>
                  <a:txBody>
                    <a:bodyPr/>
                    <a:lstStyle/>
                    <a:p>
                      <a:pPr lvl="0">
                        <a:buNone/>
                      </a:pPr>
                      <a:r>
                        <a:rPr lang="en-US" dirty="0">
                          <a:solidFill>
                            <a:srgbClr val="FFFF40"/>
                          </a:solidFill>
                        </a:rPr>
                        <a:t>1:28</a:t>
                      </a:r>
                    </a:p>
                  </a:txBody>
                  <a:tcPr>
                    <a:solidFill>
                      <a:srgbClr val="004AD6"/>
                    </a:solidFill>
                  </a:tcPr>
                </a:tc>
                <a:extLst>
                  <a:ext uri="{0D108BD9-81ED-4DB2-BD59-A6C34878D82A}">
                    <a16:rowId xmlns:a16="http://schemas.microsoft.com/office/drawing/2014/main" val="3886896042"/>
                  </a:ext>
                </a:extLst>
              </a:tr>
              <a:tr h="414326">
                <a:tc>
                  <a:txBody>
                    <a:bodyPr/>
                    <a:lstStyle/>
                    <a:p>
                      <a:r>
                        <a:rPr lang="en-US" dirty="0">
                          <a:solidFill>
                            <a:srgbClr val="FFFF40"/>
                          </a:solidFill>
                        </a:rPr>
                        <a:t>Sunday</a:t>
                      </a:r>
                    </a:p>
                  </a:txBody>
                  <a:tcPr>
                    <a:solidFill>
                      <a:srgbClr val="004AD6"/>
                    </a:solidFill>
                  </a:tcPr>
                </a:tc>
                <a:tc>
                  <a:txBody>
                    <a:bodyPr/>
                    <a:lstStyle/>
                    <a:p>
                      <a:r>
                        <a:rPr lang="en-US" dirty="0">
                          <a:solidFill>
                            <a:srgbClr val="FFFF40"/>
                          </a:solidFill>
                        </a:rPr>
                        <a:t>19</a:t>
                      </a:r>
                    </a:p>
                  </a:txBody>
                  <a:tcPr>
                    <a:solidFill>
                      <a:srgbClr val="004AD6"/>
                    </a:solidFill>
                  </a:tcPr>
                </a:tc>
                <a:tc>
                  <a:txBody>
                    <a:bodyPr/>
                    <a:lstStyle/>
                    <a:p>
                      <a:pPr lvl="0">
                        <a:buNone/>
                      </a:pPr>
                      <a:r>
                        <a:rPr lang="en-US" dirty="0">
                          <a:solidFill>
                            <a:srgbClr val="FFFF40"/>
                          </a:solidFill>
                        </a:rPr>
                        <a:t>0:55</a:t>
                      </a:r>
                    </a:p>
                  </a:txBody>
                  <a:tcPr>
                    <a:solidFill>
                      <a:srgbClr val="004AD6"/>
                    </a:solidFill>
                  </a:tcPr>
                </a:tc>
                <a:extLst>
                  <a:ext uri="{0D108BD9-81ED-4DB2-BD59-A6C34878D82A}">
                    <a16:rowId xmlns:a16="http://schemas.microsoft.com/office/drawing/2014/main" val="559709677"/>
                  </a:ext>
                </a:extLst>
              </a:tr>
            </a:tbl>
          </a:graphicData>
        </a:graphic>
      </p:graphicFrame>
    </p:spTree>
    <p:extLst>
      <p:ext uri="{BB962C8B-B14F-4D97-AF65-F5344CB8AC3E}">
        <p14:creationId xmlns:p14="http://schemas.microsoft.com/office/powerpoint/2010/main" val="4035044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graphicFrame>
        <p:nvGraphicFramePr>
          <p:cNvPr id="8" name="Table 8">
            <a:extLst>
              <a:ext uri="{FF2B5EF4-FFF2-40B4-BE49-F238E27FC236}">
                <a16:creationId xmlns:a16="http://schemas.microsoft.com/office/drawing/2014/main" id="{2CF4CD53-0661-FFFD-6886-BDDDD8703E4F}"/>
              </a:ext>
            </a:extLst>
          </p:cNvPr>
          <p:cNvGraphicFramePr>
            <a:graphicFrameLocks noGrp="1"/>
          </p:cNvGraphicFramePr>
          <p:nvPr>
            <p:extLst>
              <p:ext uri="{D42A27DB-BD31-4B8C-83A1-F6EECF244321}">
                <p14:modId xmlns:p14="http://schemas.microsoft.com/office/powerpoint/2010/main" val="2370904916"/>
              </p:ext>
            </p:extLst>
          </p:nvPr>
        </p:nvGraphicFramePr>
        <p:xfrm>
          <a:off x="547972" y="2738829"/>
          <a:ext cx="8038978" cy="1483360"/>
        </p:xfrm>
        <a:graphic>
          <a:graphicData uri="http://schemas.openxmlformats.org/drawingml/2006/table">
            <a:tbl>
              <a:tblPr firstRow="1" bandRow="1">
                <a:tableStyleId>{5C22544A-7EE6-4342-B048-85BDC9FD1C3A}</a:tableStyleId>
              </a:tblPr>
              <a:tblGrid>
                <a:gridCol w="2972994">
                  <a:extLst>
                    <a:ext uri="{9D8B030D-6E8A-4147-A177-3AD203B41FA5}">
                      <a16:colId xmlns:a16="http://schemas.microsoft.com/office/drawing/2014/main" val="1794525197"/>
                    </a:ext>
                  </a:extLst>
                </a:gridCol>
                <a:gridCol w="2043736">
                  <a:extLst>
                    <a:ext uri="{9D8B030D-6E8A-4147-A177-3AD203B41FA5}">
                      <a16:colId xmlns:a16="http://schemas.microsoft.com/office/drawing/2014/main" val="1123788036"/>
                    </a:ext>
                  </a:extLst>
                </a:gridCol>
                <a:gridCol w="1350102">
                  <a:extLst>
                    <a:ext uri="{9D8B030D-6E8A-4147-A177-3AD203B41FA5}">
                      <a16:colId xmlns:a16="http://schemas.microsoft.com/office/drawing/2014/main" val="820470207"/>
                    </a:ext>
                  </a:extLst>
                </a:gridCol>
                <a:gridCol w="1672146">
                  <a:extLst>
                    <a:ext uri="{9D8B030D-6E8A-4147-A177-3AD203B41FA5}">
                      <a16:colId xmlns:a16="http://schemas.microsoft.com/office/drawing/2014/main" val="3464499154"/>
                    </a:ext>
                  </a:extLst>
                </a:gridCol>
              </a:tblGrid>
              <a:tr h="370840">
                <a:tc>
                  <a:txBody>
                    <a:bodyPr/>
                    <a:lstStyle/>
                    <a:p>
                      <a:r>
                        <a:rPr lang="en-US" sz="1600" dirty="0">
                          <a:latin typeface="Poppins"/>
                        </a:rPr>
                        <a:t>Venue</a:t>
                      </a:r>
                    </a:p>
                  </a:txBody>
                  <a:tcPr>
                    <a:solidFill>
                      <a:srgbClr val="004AD6"/>
                    </a:solidFill>
                  </a:tcPr>
                </a:tc>
                <a:tc>
                  <a:txBody>
                    <a:bodyPr/>
                    <a:lstStyle/>
                    <a:p>
                      <a:pPr lvl="0">
                        <a:buNone/>
                      </a:pPr>
                      <a:r>
                        <a:rPr lang="en-US" sz="1600" dirty="0">
                          <a:latin typeface="Poppins"/>
                        </a:rPr>
                        <a:t>Activation Hours</a:t>
                      </a:r>
                    </a:p>
                  </a:txBody>
                  <a:tcPr>
                    <a:solidFill>
                      <a:srgbClr val="004AD6"/>
                    </a:solidFill>
                  </a:tcPr>
                </a:tc>
                <a:tc>
                  <a:txBody>
                    <a:bodyPr/>
                    <a:lstStyle/>
                    <a:p>
                      <a:r>
                        <a:rPr lang="en-US" sz="1600" dirty="0">
                          <a:latin typeface="Poppins"/>
                        </a:rPr>
                        <a:t>Samples</a:t>
                      </a:r>
                    </a:p>
                  </a:txBody>
                  <a:tcPr>
                    <a:solidFill>
                      <a:srgbClr val="004AD6"/>
                    </a:solidFill>
                  </a:tcPr>
                </a:tc>
                <a:tc>
                  <a:txBody>
                    <a:bodyPr/>
                    <a:lstStyle/>
                    <a:p>
                      <a:r>
                        <a:rPr lang="en-US" sz="1600" dirty="0">
                          <a:latin typeface="Poppins"/>
                        </a:rPr>
                        <a:t>Full Serve</a:t>
                      </a:r>
                    </a:p>
                  </a:txBody>
                  <a:tcPr>
                    <a:solidFill>
                      <a:srgbClr val="004AD6"/>
                    </a:solidFill>
                  </a:tcPr>
                </a:tc>
                <a:extLst>
                  <a:ext uri="{0D108BD9-81ED-4DB2-BD59-A6C34878D82A}">
                    <a16:rowId xmlns:a16="http://schemas.microsoft.com/office/drawing/2014/main" val="722866634"/>
                  </a:ext>
                </a:extLst>
              </a:tr>
              <a:tr h="370840">
                <a:tc>
                  <a:txBody>
                    <a:bodyPr/>
                    <a:lstStyle/>
                    <a:p>
                      <a:pPr lvl="0">
                        <a:buNone/>
                      </a:pPr>
                      <a:r>
                        <a:rPr lang="en-US" sz="1600" dirty="0">
                          <a:solidFill>
                            <a:srgbClr val="FFFF40"/>
                          </a:solidFill>
                          <a:latin typeface="Poppins" pitchFamily="2" charset="77"/>
                          <a:cs typeface="Poppins" pitchFamily="2" charset="77"/>
                        </a:rPr>
                        <a:t>Hotel Zaza</a:t>
                      </a:r>
                    </a:p>
                  </a:txBody>
                  <a:tcPr>
                    <a:solidFill>
                      <a:srgbClr val="004AD6"/>
                    </a:solidFill>
                  </a:tcPr>
                </a:tc>
                <a:tc>
                  <a:txBody>
                    <a:bodyPr/>
                    <a:lstStyle/>
                    <a:p>
                      <a:pPr lvl="0" algn="l">
                        <a:buNone/>
                      </a:pPr>
                      <a:r>
                        <a:rPr lang="en-US" sz="1600" dirty="0">
                          <a:solidFill>
                            <a:srgbClr val="FFFF40"/>
                          </a:solidFill>
                          <a:latin typeface="Poppins"/>
                        </a:rPr>
                        <a:t>3</a:t>
                      </a:r>
                    </a:p>
                  </a:txBody>
                  <a:tcPr>
                    <a:solidFill>
                      <a:srgbClr val="004AD6"/>
                    </a:solidFill>
                  </a:tcPr>
                </a:tc>
                <a:tc>
                  <a:txBody>
                    <a:bodyPr/>
                    <a:lstStyle/>
                    <a:p>
                      <a:pPr lvl="0" algn="l">
                        <a:buNone/>
                      </a:pPr>
                      <a:r>
                        <a:rPr lang="en-US" sz="1600" dirty="0">
                          <a:solidFill>
                            <a:srgbClr val="FFFF40"/>
                          </a:solidFill>
                          <a:latin typeface="Poppins"/>
                        </a:rPr>
                        <a:t>50</a:t>
                      </a:r>
                    </a:p>
                  </a:txBody>
                  <a:tcPr>
                    <a:solidFill>
                      <a:srgbClr val="004AD6"/>
                    </a:solidFill>
                  </a:tcPr>
                </a:tc>
                <a:tc>
                  <a:txBody>
                    <a:bodyPr/>
                    <a:lstStyle/>
                    <a:p>
                      <a:pPr lvl="0" algn="l">
                        <a:buNone/>
                      </a:pPr>
                      <a:r>
                        <a:rPr lang="en-US" sz="1600" dirty="0">
                          <a:solidFill>
                            <a:srgbClr val="FFFF40"/>
                          </a:solidFill>
                          <a:latin typeface="Poppins"/>
                        </a:rPr>
                        <a:t>0</a:t>
                      </a:r>
                    </a:p>
                  </a:txBody>
                  <a:tcPr>
                    <a:solidFill>
                      <a:srgbClr val="004AD6"/>
                    </a:solidFill>
                  </a:tcPr>
                </a:tc>
                <a:extLst>
                  <a:ext uri="{0D108BD9-81ED-4DB2-BD59-A6C34878D82A}">
                    <a16:rowId xmlns:a16="http://schemas.microsoft.com/office/drawing/2014/main" val="1856611409"/>
                  </a:ext>
                </a:extLst>
              </a:tr>
              <a:tr h="370840">
                <a:tc>
                  <a:txBody>
                    <a:bodyPr/>
                    <a:lstStyle/>
                    <a:p>
                      <a:pPr lvl="0">
                        <a:buNone/>
                      </a:pPr>
                      <a:r>
                        <a:rPr lang="en-US" sz="1600" dirty="0">
                          <a:solidFill>
                            <a:srgbClr val="FFFF40"/>
                          </a:solidFill>
                          <a:latin typeface="Poppins" pitchFamily="2" charset="77"/>
                          <a:cs typeface="Poppins" pitchFamily="2" charset="77"/>
                        </a:rPr>
                        <a:t>Rangers Stadium</a:t>
                      </a:r>
                    </a:p>
                  </a:txBody>
                  <a:tcPr>
                    <a:solidFill>
                      <a:srgbClr val="004AD6"/>
                    </a:solidFill>
                  </a:tcPr>
                </a:tc>
                <a:tc>
                  <a:txBody>
                    <a:bodyPr/>
                    <a:lstStyle/>
                    <a:p>
                      <a:pPr lvl="0">
                        <a:buNone/>
                      </a:pPr>
                      <a:r>
                        <a:rPr lang="en-US" sz="1600" dirty="0">
                          <a:solidFill>
                            <a:srgbClr val="FFFF40"/>
                          </a:solidFill>
                          <a:latin typeface="Poppins"/>
                        </a:rPr>
                        <a:t>5</a:t>
                      </a:r>
                    </a:p>
                  </a:txBody>
                  <a:tcPr>
                    <a:solidFill>
                      <a:srgbClr val="004AD6"/>
                    </a:solidFill>
                  </a:tcPr>
                </a:tc>
                <a:tc>
                  <a:txBody>
                    <a:bodyPr/>
                    <a:lstStyle/>
                    <a:p>
                      <a:pPr lvl="0">
                        <a:buNone/>
                      </a:pPr>
                      <a:r>
                        <a:rPr lang="en-US" sz="1600" dirty="0">
                          <a:solidFill>
                            <a:srgbClr val="FFFF40"/>
                          </a:solidFill>
                          <a:latin typeface="Poppins"/>
                        </a:rPr>
                        <a:t>250</a:t>
                      </a:r>
                    </a:p>
                  </a:txBody>
                  <a:tcPr>
                    <a:solidFill>
                      <a:srgbClr val="004AD6"/>
                    </a:solidFill>
                  </a:tcPr>
                </a:tc>
                <a:tc>
                  <a:txBody>
                    <a:bodyPr/>
                    <a:lstStyle/>
                    <a:p>
                      <a:pPr lvl="0">
                        <a:buNone/>
                      </a:pPr>
                      <a:r>
                        <a:rPr lang="en-US" sz="1600" dirty="0">
                          <a:solidFill>
                            <a:srgbClr val="FFFF40"/>
                          </a:solidFill>
                          <a:latin typeface="Poppins"/>
                        </a:rPr>
                        <a:t>0</a:t>
                      </a:r>
                    </a:p>
                  </a:txBody>
                  <a:tcPr>
                    <a:solidFill>
                      <a:srgbClr val="004AD6"/>
                    </a:solidFill>
                  </a:tcPr>
                </a:tc>
                <a:extLst>
                  <a:ext uri="{0D108BD9-81ED-4DB2-BD59-A6C34878D82A}">
                    <a16:rowId xmlns:a16="http://schemas.microsoft.com/office/drawing/2014/main" val="4277990386"/>
                  </a:ext>
                </a:extLst>
              </a:tr>
              <a:tr h="370840">
                <a:tc>
                  <a:txBody>
                    <a:bodyPr/>
                    <a:lstStyle/>
                    <a:p>
                      <a:pPr lvl="0">
                        <a:buNone/>
                      </a:pPr>
                      <a:r>
                        <a:rPr lang="en-US" sz="1600" dirty="0">
                          <a:solidFill>
                            <a:srgbClr val="FFFF40"/>
                          </a:solidFill>
                          <a:latin typeface="Poppins" pitchFamily="2" charset="77"/>
                          <a:cs typeface="Poppins" pitchFamily="2" charset="77"/>
                        </a:rPr>
                        <a:t>Rangers Stadium</a:t>
                      </a:r>
                    </a:p>
                  </a:txBody>
                  <a:tcPr>
                    <a:solidFill>
                      <a:srgbClr val="004AD6"/>
                    </a:solidFill>
                  </a:tcPr>
                </a:tc>
                <a:tc>
                  <a:txBody>
                    <a:bodyPr/>
                    <a:lstStyle/>
                    <a:p>
                      <a:pPr lvl="0">
                        <a:buNone/>
                      </a:pPr>
                      <a:r>
                        <a:rPr lang="en-US" sz="1600" dirty="0">
                          <a:solidFill>
                            <a:srgbClr val="FFFF40"/>
                          </a:solidFill>
                          <a:latin typeface="Poppins"/>
                        </a:rPr>
                        <a:t>5</a:t>
                      </a:r>
                    </a:p>
                  </a:txBody>
                  <a:tcPr>
                    <a:solidFill>
                      <a:srgbClr val="004AD6"/>
                    </a:solidFill>
                  </a:tcPr>
                </a:tc>
                <a:tc>
                  <a:txBody>
                    <a:bodyPr/>
                    <a:lstStyle/>
                    <a:p>
                      <a:pPr lvl="0">
                        <a:buNone/>
                      </a:pPr>
                      <a:r>
                        <a:rPr lang="en-US" sz="1600" dirty="0">
                          <a:solidFill>
                            <a:srgbClr val="FFFF40"/>
                          </a:solidFill>
                          <a:latin typeface="Poppins"/>
                        </a:rPr>
                        <a:t>275</a:t>
                      </a:r>
                    </a:p>
                  </a:txBody>
                  <a:tcPr>
                    <a:solidFill>
                      <a:srgbClr val="004AD6"/>
                    </a:solidFill>
                  </a:tcPr>
                </a:tc>
                <a:tc>
                  <a:txBody>
                    <a:bodyPr/>
                    <a:lstStyle/>
                    <a:p>
                      <a:pPr lvl="0">
                        <a:buNone/>
                      </a:pPr>
                      <a:r>
                        <a:rPr lang="en-US" sz="1600" dirty="0">
                          <a:solidFill>
                            <a:srgbClr val="FFFF40"/>
                          </a:solidFill>
                          <a:latin typeface="Poppins"/>
                        </a:rPr>
                        <a:t>0</a:t>
                      </a:r>
                    </a:p>
                  </a:txBody>
                  <a:tcPr>
                    <a:solidFill>
                      <a:srgbClr val="004AD6"/>
                    </a:solidFill>
                  </a:tcPr>
                </a:tc>
                <a:extLst>
                  <a:ext uri="{0D108BD9-81ED-4DB2-BD59-A6C34878D82A}">
                    <a16:rowId xmlns:a16="http://schemas.microsoft.com/office/drawing/2014/main" val="3559604569"/>
                  </a:ext>
                </a:extLst>
              </a:tr>
            </a:tbl>
          </a:graphicData>
        </a:graphic>
      </p:graphicFrame>
      <p:sp>
        <p:nvSpPr>
          <p:cNvPr id="6" name="Title 5">
            <a:extLst>
              <a:ext uri="{FF2B5EF4-FFF2-40B4-BE49-F238E27FC236}">
                <a16:creationId xmlns:a16="http://schemas.microsoft.com/office/drawing/2014/main" id="{AAD1B47E-9162-9A45-6278-2ECAC7F9A9FC}"/>
              </a:ext>
            </a:extLst>
          </p:cNvPr>
          <p:cNvSpPr>
            <a:spLocks noGrp="1"/>
          </p:cNvSpPr>
          <p:nvPr>
            <p:ph type="title"/>
          </p:nvPr>
        </p:nvSpPr>
        <p:spPr>
          <a:xfrm>
            <a:off x="419100" y="495301"/>
            <a:ext cx="11353800" cy="914399"/>
          </a:xfrm>
        </p:spPr>
        <p:txBody>
          <a:bodyPr wrap="square" anchor="t">
            <a:normAutofit/>
          </a:bodyPr>
          <a:lstStyle/>
          <a:p>
            <a:r>
              <a:rPr lang="en-US">
                <a:solidFill>
                  <a:srgbClr val="004AD6"/>
                </a:solidFill>
                <a:latin typeface="Poppins" panose="00000500000000000000" pitchFamily="2" charset="0"/>
                <a:cs typeface="Poppins" panose="00000500000000000000" pitchFamily="2" charset="0"/>
              </a:rPr>
              <a:t>ACTIVATIONS</a:t>
            </a:r>
          </a:p>
        </p:txBody>
      </p:sp>
      <p:sp>
        <p:nvSpPr>
          <p:cNvPr id="110" name="Google Shape;110;g147e0883fbf_0_0"/>
          <p:cNvSpPr txBox="1">
            <a:spLocks noGrp="1"/>
          </p:cNvSpPr>
          <p:nvPr>
            <p:ph type="sldNum" idx="12"/>
          </p:nvPr>
        </p:nvSpPr>
        <p:spPr>
          <a:xfrm>
            <a:off x="9255910" y="137659"/>
            <a:ext cx="2743200" cy="365125"/>
          </a:xfrm>
        </p:spPr>
        <p:txBody>
          <a:bodyPr spcFirstLastPara="1" wrap="square" lIns="91425" tIns="45700" rIns="91425" bIns="45700" anchor="ctr" anchorCtr="0">
            <a:normAutofit/>
          </a:bodyPr>
          <a:lstStyle/>
          <a:p>
            <a:pPr marL="0" lvl="0" indent="0" rtl="0">
              <a:spcBef>
                <a:spcPts val="0"/>
              </a:spcBef>
              <a:spcAft>
                <a:spcPts val="600"/>
              </a:spcAft>
              <a:buClr>
                <a:srgbClr val="000000"/>
              </a:buClr>
              <a:buSzPts val="1000"/>
              <a:buFont typeface="Arial"/>
              <a:buNone/>
            </a:pPr>
            <a:fld id="{00000000-1234-1234-1234-123412341234}" type="slidenum">
              <a:rPr lang="en-US"/>
              <a:pPr marL="0" lvl="0" indent="0" rtl="0">
                <a:spcBef>
                  <a:spcPts val="0"/>
                </a:spcBef>
                <a:spcAft>
                  <a:spcPts val="600"/>
                </a:spcAft>
                <a:buClr>
                  <a:srgbClr val="000000"/>
                </a:buClr>
                <a:buSzPts val="1000"/>
                <a:buFont typeface="Arial"/>
                <a:buNone/>
              </a:pPr>
              <a:t>3</a:t>
            </a:fld>
            <a:endParaRPr lang="en-US"/>
          </a:p>
        </p:txBody>
      </p:sp>
      <p:sp>
        <p:nvSpPr>
          <p:cNvPr id="3" name="Google Shape;449;p78">
            <a:extLst>
              <a:ext uri="{FF2B5EF4-FFF2-40B4-BE49-F238E27FC236}">
                <a16:creationId xmlns:a16="http://schemas.microsoft.com/office/drawing/2014/main" id="{3F75CC1F-0BA9-8C86-E005-93145CC40754}"/>
              </a:ext>
            </a:extLst>
          </p:cNvPr>
          <p:cNvSpPr txBox="1"/>
          <p:nvPr/>
        </p:nvSpPr>
        <p:spPr>
          <a:xfrm>
            <a:off x="4302600" y="1236472"/>
            <a:ext cx="3609600" cy="892512"/>
          </a:xfrm>
          <a:prstGeom prst="rect">
            <a:avLst/>
          </a:prstGeom>
          <a:noFill/>
          <a:ln>
            <a:noFill/>
          </a:ln>
        </p:spPr>
        <p:txBody>
          <a:bodyPr spcFirstLastPara="1" wrap="square" lIns="121900" tIns="121900" rIns="121900" bIns="121900" anchor="t" anchorCtr="0">
            <a:spAutoFit/>
          </a:bodyPr>
          <a:lstStyle/>
          <a:p>
            <a:pPr algn="ctr"/>
            <a:r>
              <a:rPr lang="en-US" sz="1400" b="1" dirty="0">
                <a:solidFill>
                  <a:srgbClr val="004AD6"/>
                </a:solidFill>
                <a:latin typeface="Poppins"/>
                <a:ea typeface="Poppins"/>
                <a:cs typeface="Poppins"/>
                <a:sym typeface="Poppins"/>
              </a:rPr>
              <a:t>On-Premise</a:t>
            </a:r>
            <a:endParaRPr sz="1400" b="1" dirty="0">
              <a:solidFill>
                <a:srgbClr val="004AD6"/>
              </a:solidFill>
              <a:latin typeface="Poppins"/>
              <a:ea typeface="Poppins"/>
              <a:cs typeface="Poppins"/>
              <a:sym typeface="Poppins"/>
            </a:endParaRPr>
          </a:p>
          <a:p>
            <a:pPr marL="165100" algn="ctr">
              <a:buClr>
                <a:schemeClr val="dk1"/>
              </a:buClr>
              <a:buSzPts val="1000"/>
            </a:pPr>
            <a:r>
              <a:rPr lang="en-US" sz="1400" dirty="0">
                <a:solidFill>
                  <a:srgbClr val="004AD6"/>
                </a:solidFill>
                <a:latin typeface="Poppins"/>
                <a:ea typeface="Poppins"/>
                <a:cs typeface="Poppins"/>
                <a:sym typeface="Poppins"/>
              </a:rPr>
              <a:t>Activation: 13</a:t>
            </a:r>
            <a:endParaRPr lang="en-US" sz="1400" dirty="0">
              <a:solidFill>
                <a:srgbClr val="004AD6"/>
              </a:solidFill>
              <a:latin typeface="Poppins" panose="00000500000000000000" pitchFamily="2" charset="0"/>
              <a:ea typeface="Poppins"/>
              <a:cs typeface="Poppins" panose="00000500000000000000" pitchFamily="2" charset="0"/>
            </a:endParaRPr>
          </a:p>
          <a:p>
            <a:pPr marL="165100" algn="ctr">
              <a:buClr>
                <a:schemeClr val="dk1"/>
              </a:buClr>
              <a:buSzPts val="1000"/>
            </a:pPr>
            <a:r>
              <a:rPr lang="en-US" sz="1400" dirty="0">
                <a:solidFill>
                  <a:srgbClr val="004AD6"/>
                </a:solidFill>
                <a:latin typeface="Poppins"/>
                <a:ea typeface="Arial"/>
                <a:cs typeface="Poppins"/>
                <a:sym typeface="Poppins"/>
              </a:rPr>
              <a:t>Samples: 575</a:t>
            </a:r>
            <a:endParaRPr lang="en-US" sz="1400" dirty="0">
              <a:solidFill>
                <a:srgbClr val="004AD6"/>
              </a:solidFill>
              <a:latin typeface="Poppins" panose="00000500000000000000" pitchFamily="2" charset="0"/>
              <a:ea typeface="Arial"/>
              <a:cs typeface="Poppins" panose="00000500000000000000" pitchFamily="2" charset="0"/>
              <a:sym typeface="Arial"/>
            </a:endParaRPr>
          </a:p>
        </p:txBody>
      </p:sp>
      <p:cxnSp>
        <p:nvCxnSpPr>
          <p:cNvPr id="5" name="Google Shape;451;p78">
            <a:extLst>
              <a:ext uri="{FF2B5EF4-FFF2-40B4-BE49-F238E27FC236}">
                <a16:creationId xmlns:a16="http://schemas.microsoft.com/office/drawing/2014/main" id="{BB2895AA-50BB-F252-052F-CABB966FCE5D}"/>
              </a:ext>
            </a:extLst>
          </p:cNvPr>
          <p:cNvCxnSpPr/>
          <p:nvPr/>
        </p:nvCxnSpPr>
        <p:spPr>
          <a:xfrm>
            <a:off x="0" y="1070269"/>
            <a:ext cx="12214800" cy="11600"/>
          </a:xfrm>
          <a:prstGeom prst="straightConnector1">
            <a:avLst/>
          </a:prstGeom>
          <a:noFill/>
          <a:ln w="38100" cap="flat" cmpd="sng">
            <a:solidFill>
              <a:srgbClr val="FFFF40"/>
            </a:solidFill>
            <a:prstDash val="solid"/>
            <a:round/>
            <a:headEnd type="none" w="med" len="med"/>
            <a:tailEnd type="none" w="med" len="med"/>
          </a:ln>
        </p:spPr>
      </p:cxnSp>
      <p:cxnSp>
        <p:nvCxnSpPr>
          <p:cNvPr id="7" name="Google Shape;452;p78">
            <a:extLst>
              <a:ext uri="{FF2B5EF4-FFF2-40B4-BE49-F238E27FC236}">
                <a16:creationId xmlns:a16="http://schemas.microsoft.com/office/drawing/2014/main" id="{4EA46799-DDFA-1638-0D2A-B2A7D9DECE0F}"/>
              </a:ext>
            </a:extLst>
          </p:cNvPr>
          <p:cNvCxnSpPr/>
          <p:nvPr/>
        </p:nvCxnSpPr>
        <p:spPr>
          <a:xfrm>
            <a:off x="0" y="2319015"/>
            <a:ext cx="12214800" cy="0"/>
          </a:xfrm>
          <a:prstGeom prst="straightConnector1">
            <a:avLst/>
          </a:prstGeom>
          <a:noFill/>
          <a:ln w="38100" cap="flat" cmpd="sng">
            <a:solidFill>
              <a:srgbClr val="FFFF40"/>
            </a:solidFill>
            <a:prstDash val="solid"/>
            <a:round/>
            <a:headEnd type="none" w="med" len="med"/>
            <a:tailEnd type="none" w="med" len="med"/>
          </a:ln>
        </p:spPr>
      </p:cxnSp>
      <p:sp>
        <p:nvSpPr>
          <p:cNvPr id="13" name="TextBox 12">
            <a:extLst>
              <a:ext uri="{FF2B5EF4-FFF2-40B4-BE49-F238E27FC236}">
                <a16:creationId xmlns:a16="http://schemas.microsoft.com/office/drawing/2014/main" id="{65EBB677-40C1-0B53-BC83-C46782C12836}"/>
              </a:ext>
            </a:extLst>
          </p:cNvPr>
          <p:cNvSpPr txBox="1"/>
          <p:nvPr/>
        </p:nvSpPr>
        <p:spPr>
          <a:xfrm>
            <a:off x="478435" y="2380937"/>
            <a:ext cx="214858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solidFill>
                  <a:srgbClr val="004AD6"/>
                </a:solidFill>
                <a:latin typeface="Poppins"/>
                <a:cs typeface="Arial"/>
              </a:rPr>
              <a:t>On Premise</a:t>
            </a:r>
            <a:endParaRPr lang="en-US" b="1" dirty="0">
              <a:solidFill>
                <a:srgbClr val="004AD6"/>
              </a:solidFill>
              <a:latin typeface="Poppins"/>
              <a:cs typeface="Poppins"/>
            </a:endParaRPr>
          </a:p>
        </p:txBody>
      </p:sp>
    </p:spTree>
    <p:extLst>
      <p:ext uri="{BB962C8B-B14F-4D97-AF65-F5344CB8AC3E}">
        <p14:creationId xmlns:p14="http://schemas.microsoft.com/office/powerpoint/2010/main" val="3022604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g147e0883fbf_0_0"/>
          <p:cNvSpPr txBox="1">
            <a:spLocks noGrp="1"/>
          </p:cNvSpPr>
          <p:nvPr>
            <p:ph type="sldNum" idx="12"/>
          </p:nvPr>
        </p:nvSpPr>
        <p:spPr>
          <a:xfrm>
            <a:off x="9255910" y="137659"/>
            <a:ext cx="2743200" cy="365125"/>
          </a:xfrm>
        </p:spPr>
        <p:txBody>
          <a:bodyPr spcFirstLastPara="1" wrap="square" lIns="91425" tIns="45700" rIns="91425" bIns="45700" anchor="ctr" anchorCtr="0">
            <a:normAutofit/>
          </a:bodyPr>
          <a:lstStyle/>
          <a:p>
            <a:pPr marL="0" lvl="0" indent="0" rtl="0">
              <a:spcBef>
                <a:spcPts val="0"/>
              </a:spcBef>
              <a:spcAft>
                <a:spcPts val="600"/>
              </a:spcAft>
              <a:buClr>
                <a:srgbClr val="000000"/>
              </a:buClr>
              <a:buSzPts val="1000"/>
              <a:buFont typeface="Arial"/>
              <a:buNone/>
            </a:pPr>
            <a:fld id="{00000000-1234-1234-1234-123412341234}" type="slidenum">
              <a:rPr lang="en-US"/>
              <a:pPr marL="0" lvl="0" indent="0" rtl="0">
                <a:spcBef>
                  <a:spcPts val="0"/>
                </a:spcBef>
                <a:spcAft>
                  <a:spcPts val="600"/>
                </a:spcAft>
                <a:buClr>
                  <a:srgbClr val="000000"/>
                </a:buClr>
                <a:buSzPts val="1000"/>
                <a:buFont typeface="Arial"/>
                <a:buNone/>
              </a:pPr>
              <a:t>4</a:t>
            </a:fld>
            <a:endParaRPr lang="en-US"/>
          </a:p>
        </p:txBody>
      </p:sp>
      <p:sp>
        <p:nvSpPr>
          <p:cNvPr id="10" name="Text Placeholder 2">
            <a:extLst>
              <a:ext uri="{FF2B5EF4-FFF2-40B4-BE49-F238E27FC236}">
                <a16:creationId xmlns:a16="http://schemas.microsoft.com/office/drawing/2014/main" id="{EC5D3A0A-DBE6-B9ED-8EBB-20E433905AF2}"/>
              </a:ext>
            </a:extLst>
          </p:cNvPr>
          <p:cNvSpPr txBox="1">
            <a:spLocks/>
          </p:cNvSpPr>
          <p:nvPr/>
        </p:nvSpPr>
        <p:spPr>
          <a:xfrm>
            <a:off x="192890" y="959983"/>
            <a:ext cx="11353800" cy="755772"/>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202565"/>
            <a:endParaRPr lang="en-US" sz="1700" b="1" kern="0" dirty="0">
              <a:solidFill>
                <a:srgbClr val="004AD6"/>
              </a:solidFill>
              <a:latin typeface="Poppins"/>
            </a:endParaRPr>
          </a:p>
          <a:p>
            <a:pPr marL="202565"/>
            <a:r>
              <a:rPr lang="en-US" sz="1700" b="1" kern="0" dirty="0">
                <a:solidFill>
                  <a:srgbClr val="004AD6"/>
                </a:solidFill>
                <a:latin typeface="Poppins"/>
              </a:rPr>
              <a:t>Hotel Zaza – 9/1</a:t>
            </a:r>
            <a:endParaRPr lang="en-US" sz="1700" kern="0" dirty="0">
              <a:solidFill>
                <a:srgbClr val="004AD6"/>
              </a:solidFill>
              <a:latin typeface="Poppins"/>
            </a:endParaRPr>
          </a:p>
          <a:p>
            <a:pPr marL="202565"/>
            <a:r>
              <a:rPr lang="en-US" sz="1700" b="1" kern="0" dirty="0">
                <a:solidFill>
                  <a:srgbClr val="004AD6"/>
                </a:solidFill>
                <a:latin typeface="Poppins"/>
              </a:rPr>
              <a:t>Recap:</a:t>
            </a:r>
            <a:r>
              <a:rPr lang="en-US" sz="1800" b="1" kern="0" dirty="0">
                <a:solidFill>
                  <a:srgbClr val="004AD6"/>
                </a:solidFill>
                <a:latin typeface="Poppins"/>
                <a:cs typeface="Poppins"/>
              </a:rPr>
              <a:t>  </a:t>
            </a:r>
            <a:r>
              <a:rPr lang="en-US" sz="1600" b="0" i="0" u="none" strike="noStrike" dirty="0">
                <a:solidFill>
                  <a:srgbClr val="004AD6"/>
                </a:solidFill>
                <a:effectLst/>
                <a:latin typeface="Poppins" pitchFamily="2" charset="77"/>
                <a:cs typeface="Poppins" pitchFamily="2" charset="77"/>
              </a:rPr>
              <a:t>The Milagro van posted outside the eclectic Hotel Zaza in uptown Dallas.  As guests arrived at the hotel, they were greeted with a sample of a Milagro margaritas and a choice of sunglasses, pop sockets or branded shot cup necklaces.  Guests chatted up the Brand Ambassador about how fun the van was and how much they enjoyed the sample.</a:t>
            </a:r>
          </a:p>
          <a:p>
            <a:pPr marL="202565"/>
            <a:endParaRPr lang="en-US" sz="1600" kern="0" dirty="0">
              <a:solidFill>
                <a:srgbClr val="004AD6"/>
              </a:solidFill>
              <a:latin typeface="Poppins" pitchFamily="2" charset="77"/>
              <a:cs typeface="Poppins" pitchFamily="2" charset="77"/>
            </a:endParaRPr>
          </a:p>
          <a:p>
            <a:pPr marL="202565"/>
            <a:r>
              <a:rPr lang="en-US" sz="1800" b="1" kern="0" dirty="0">
                <a:solidFill>
                  <a:srgbClr val="004AD6"/>
                </a:solidFill>
                <a:latin typeface="Poppins"/>
              </a:rPr>
              <a:t>Rangers Stadium – 9/2, 9/3</a:t>
            </a:r>
            <a:endParaRPr lang="en-US" sz="1800" kern="0" dirty="0">
              <a:solidFill>
                <a:srgbClr val="004AD6"/>
              </a:solidFill>
              <a:latin typeface="Poppins"/>
            </a:endParaRPr>
          </a:p>
          <a:p>
            <a:pPr marL="202565"/>
            <a:r>
              <a:rPr lang="en-US" sz="1800" b="1" kern="0" dirty="0">
                <a:solidFill>
                  <a:srgbClr val="004AD6"/>
                </a:solidFill>
                <a:latin typeface="Poppins"/>
              </a:rPr>
              <a:t>Recap: </a:t>
            </a:r>
            <a:r>
              <a:rPr lang="en-US" sz="1600" b="0" i="0" u="none" strike="noStrike" dirty="0">
                <a:solidFill>
                  <a:srgbClr val="004AD6"/>
                </a:solidFill>
                <a:effectLst/>
                <a:latin typeface="Poppins" pitchFamily="2" charset="77"/>
                <a:cs typeface="Poppins" pitchFamily="2" charset="77"/>
              </a:rPr>
              <a:t>The Milagro van traveled to Ranger Stadium for a fun weekend of baseball.  Thousands of fans walked by the van as they entered the stadium.  It was the perfect location to set up the Milagro van!  The Milagro margarita samples went very quickly.  The Brand Ambassadors asked for an additional batch on both days. And that also went very quickly.  Staff members from Live! loved the van and were excited to know that it will be back to Ranger Stadium again.  They inquired about selling instead of sampling and were going to check in with their Milagro representative.</a:t>
            </a:r>
            <a:endParaRPr lang="en-US" sz="1800" kern="0" dirty="0">
              <a:solidFill>
                <a:srgbClr val="004AD6"/>
              </a:solidFill>
              <a:latin typeface="Poppins" pitchFamily="2" charset="77"/>
              <a:cs typeface="Poppins" pitchFamily="2" charset="77"/>
            </a:endParaRPr>
          </a:p>
        </p:txBody>
      </p:sp>
      <p:sp>
        <p:nvSpPr>
          <p:cNvPr id="5" name="Title 5">
            <a:extLst>
              <a:ext uri="{FF2B5EF4-FFF2-40B4-BE49-F238E27FC236}">
                <a16:creationId xmlns:a16="http://schemas.microsoft.com/office/drawing/2014/main" id="{1EEE4C1B-8D46-6977-0E57-4BC3575A0FE1}"/>
              </a:ext>
            </a:extLst>
          </p:cNvPr>
          <p:cNvSpPr txBox="1">
            <a:spLocks/>
          </p:cNvSpPr>
          <p:nvPr/>
        </p:nvSpPr>
        <p:spPr>
          <a:xfrm>
            <a:off x="419100" y="502784"/>
            <a:ext cx="11353800" cy="914399"/>
          </a:xfrm>
          <a:prstGeom prst="rect">
            <a:avLst/>
          </a:prstGeom>
        </p:spPr>
        <p:txBody>
          <a:bodyPr wrap="square" anchor="t">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r>
              <a:rPr lang="en-US" sz="2800" b="1" dirty="0">
                <a:solidFill>
                  <a:srgbClr val="004AD6"/>
                </a:solidFill>
                <a:latin typeface="Poppins"/>
                <a:cs typeface="Poppins"/>
              </a:rPr>
              <a:t>On Premise </a:t>
            </a:r>
            <a:endParaRPr lang="en-US" sz="2800" b="1" kern="0" dirty="0">
              <a:solidFill>
                <a:srgbClr val="004AD6"/>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271128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8"/>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ABB624F-BF77-4AE1-B71D-2D681D473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descr="A building with a bus and cars&#10;&#10;Description automatically generated">
            <a:extLst>
              <a:ext uri="{FF2B5EF4-FFF2-40B4-BE49-F238E27FC236}">
                <a16:creationId xmlns:a16="http://schemas.microsoft.com/office/drawing/2014/main" id="{7306E0A8-4936-1D2D-5C7D-05508F86999B}"/>
              </a:ext>
            </a:extLst>
          </p:cNvPr>
          <p:cNvPicPr>
            <a:picLocks noChangeAspect="1"/>
          </p:cNvPicPr>
          <p:nvPr/>
        </p:nvPicPr>
        <p:blipFill rotWithShape="1">
          <a:blip r:embed="rId3"/>
          <a:srcRect r="6947" b="-1"/>
          <a:stretch/>
        </p:blipFill>
        <p:spPr>
          <a:xfrm rot="5400000">
            <a:off x="256027" y="-256028"/>
            <a:ext cx="6858000" cy="7370057"/>
          </a:xfrm>
          <a:prstGeom prst="rect">
            <a:avLst/>
          </a:prstGeom>
        </p:spPr>
      </p:pic>
      <p:pic>
        <p:nvPicPr>
          <p:cNvPr id="9" name="Picture 8" descr="A group of women posing for a photo&#10;&#10;Description automatically generated">
            <a:extLst>
              <a:ext uri="{FF2B5EF4-FFF2-40B4-BE49-F238E27FC236}">
                <a16:creationId xmlns:a16="http://schemas.microsoft.com/office/drawing/2014/main" id="{6765AB6B-2AA7-8AAA-ABD3-7ACB6130F704}"/>
              </a:ext>
            </a:extLst>
          </p:cNvPr>
          <p:cNvPicPr>
            <a:picLocks noChangeAspect="1"/>
          </p:cNvPicPr>
          <p:nvPr/>
        </p:nvPicPr>
        <p:blipFill rotWithShape="1">
          <a:blip r:embed="rId4"/>
          <a:srcRect t="7299" r="-3" b="38806"/>
          <a:stretch/>
        </p:blipFill>
        <p:spPr>
          <a:xfrm>
            <a:off x="7534656" y="1"/>
            <a:ext cx="4657344" cy="3346704"/>
          </a:xfrm>
          <a:prstGeom prst="rect">
            <a:avLst/>
          </a:prstGeom>
        </p:spPr>
      </p:pic>
      <p:pic>
        <p:nvPicPr>
          <p:cNvPr id="8" name="Picture 7" descr="A blue food truck with yellow and blue designs&#10;&#10;Description automatically generated">
            <a:extLst>
              <a:ext uri="{FF2B5EF4-FFF2-40B4-BE49-F238E27FC236}">
                <a16:creationId xmlns:a16="http://schemas.microsoft.com/office/drawing/2014/main" id="{65744EA6-C8CE-3439-7421-19ADFCE7D252}"/>
              </a:ext>
            </a:extLst>
          </p:cNvPr>
          <p:cNvPicPr>
            <a:picLocks noChangeAspect="1"/>
          </p:cNvPicPr>
          <p:nvPr/>
        </p:nvPicPr>
        <p:blipFill rotWithShape="1">
          <a:blip r:embed="rId5"/>
          <a:srcRect l="9711" r="184" b="3"/>
          <a:stretch/>
        </p:blipFill>
        <p:spPr>
          <a:xfrm>
            <a:off x="7534654" y="3511296"/>
            <a:ext cx="4657346" cy="3346704"/>
          </a:xfrm>
          <a:prstGeom prst="rect">
            <a:avLst/>
          </a:prstGeom>
        </p:spPr>
      </p:pic>
      <p:sp>
        <p:nvSpPr>
          <p:cNvPr id="110" name="Google Shape;110;g147e0883fbf_0_0"/>
          <p:cNvSpPr txBox="1">
            <a:spLocks noGrp="1"/>
          </p:cNvSpPr>
          <p:nvPr>
            <p:ph type="sldNum" idx="12"/>
          </p:nvPr>
        </p:nvSpPr>
        <p:spPr>
          <a:xfrm>
            <a:off x="10772274" y="6356350"/>
            <a:ext cx="581526" cy="365125"/>
          </a:xfrm>
        </p:spPr>
        <p:txBody>
          <a:bodyPr spcFirstLastPara="1" vert="horz" lIns="91440" tIns="45720" rIns="91440" bIns="45720" rtlCol="0" anchor="ctr" anchorCtr="0">
            <a:normAutofit/>
          </a:bodyPr>
          <a:lstStyle/>
          <a:p>
            <a:pPr lvl="0" indent="0">
              <a:spcBef>
                <a:spcPts val="0"/>
              </a:spcBef>
              <a:spcAft>
                <a:spcPts val="600"/>
              </a:spcAft>
              <a:buClr>
                <a:srgbClr val="000000"/>
              </a:buClr>
              <a:buSzPts val="1000"/>
              <a:buFont typeface="Arial"/>
              <a:buNone/>
            </a:pPr>
            <a:fld id="{00000000-1234-1234-1234-123412341234}" type="slidenum">
              <a:rPr lang="en-US" sz="1200">
                <a:solidFill>
                  <a:srgbClr val="FFFFFF"/>
                </a:solidFill>
                <a:latin typeface="+mn-lt"/>
                <a:ea typeface="+mn-ea"/>
                <a:cs typeface="+mn-cs"/>
              </a:rPr>
              <a:pPr lvl="0" indent="0">
                <a:spcBef>
                  <a:spcPts val="0"/>
                </a:spcBef>
                <a:spcAft>
                  <a:spcPts val="600"/>
                </a:spcAft>
                <a:buClr>
                  <a:srgbClr val="000000"/>
                </a:buClr>
                <a:buSzPts val="1000"/>
                <a:buFont typeface="Arial"/>
                <a:buNone/>
              </a:pPr>
              <a:t>5</a:t>
            </a:fld>
            <a:endParaRPr lang="en-US" sz="1200">
              <a:solidFill>
                <a:srgbClr val="FFFFFF"/>
              </a:solidFill>
              <a:latin typeface="+mn-lt"/>
              <a:ea typeface="+mn-ea"/>
              <a:cs typeface="+mn-cs"/>
            </a:endParaRPr>
          </a:p>
        </p:txBody>
      </p:sp>
    </p:spTree>
    <p:extLst>
      <p:ext uri="{BB962C8B-B14F-4D97-AF65-F5344CB8AC3E}">
        <p14:creationId xmlns:p14="http://schemas.microsoft.com/office/powerpoint/2010/main" val="3894798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E71D696D-878B-A4CA-12AE-DCDC40F31012}"/>
              </a:ext>
            </a:extLst>
          </p:cNvPr>
          <p:cNvGraphicFramePr>
            <a:graphicFrameLocks noGrp="1"/>
          </p:cNvGraphicFramePr>
          <p:nvPr/>
        </p:nvGraphicFramePr>
        <p:xfrm>
          <a:off x="375844" y="3085145"/>
          <a:ext cx="10659897" cy="1483523"/>
        </p:xfrm>
        <a:graphic>
          <a:graphicData uri="http://schemas.openxmlformats.org/drawingml/2006/table">
            <a:tbl>
              <a:tblPr firstRow="1" bandRow="1">
                <a:tableStyleId>{5C22544A-7EE6-4342-B048-85BDC9FD1C3A}</a:tableStyleId>
              </a:tblPr>
              <a:tblGrid>
                <a:gridCol w="2077182">
                  <a:extLst>
                    <a:ext uri="{9D8B030D-6E8A-4147-A177-3AD203B41FA5}">
                      <a16:colId xmlns:a16="http://schemas.microsoft.com/office/drawing/2014/main" val="1794525197"/>
                    </a:ext>
                  </a:extLst>
                </a:gridCol>
                <a:gridCol w="1810116">
                  <a:extLst>
                    <a:ext uri="{9D8B030D-6E8A-4147-A177-3AD203B41FA5}">
                      <a16:colId xmlns:a16="http://schemas.microsoft.com/office/drawing/2014/main" val="3609626824"/>
                    </a:ext>
                  </a:extLst>
                </a:gridCol>
                <a:gridCol w="2443162">
                  <a:extLst>
                    <a:ext uri="{9D8B030D-6E8A-4147-A177-3AD203B41FA5}">
                      <a16:colId xmlns:a16="http://schemas.microsoft.com/office/drawing/2014/main" val="405397179"/>
                    </a:ext>
                  </a:extLst>
                </a:gridCol>
                <a:gridCol w="1187956">
                  <a:extLst>
                    <a:ext uri="{9D8B030D-6E8A-4147-A177-3AD203B41FA5}">
                      <a16:colId xmlns:a16="http://schemas.microsoft.com/office/drawing/2014/main" val="820470207"/>
                    </a:ext>
                  </a:extLst>
                </a:gridCol>
                <a:gridCol w="1357464">
                  <a:extLst>
                    <a:ext uri="{9D8B030D-6E8A-4147-A177-3AD203B41FA5}">
                      <a16:colId xmlns:a16="http://schemas.microsoft.com/office/drawing/2014/main" val="4267435774"/>
                    </a:ext>
                  </a:extLst>
                </a:gridCol>
                <a:gridCol w="1784017">
                  <a:extLst>
                    <a:ext uri="{9D8B030D-6E8A-4147-A177-3AD203B41FA5}">
                      <a16:colId xmlns:a16="http://schemas.microsoft.com/office/drawing/2014/main" val="2071276921"/>
                    </a:ext>
                  </a:extLst>
                </a:gridCol>
              </a:tblGrid>
              <a:tr h="371006">
                <a:tc>
                  <a:txBody>
                    <a:bodyPr/>
                    <a:lstStyle/>
                    <a:p>
                      <a:r>
                        <a:rPr lang="en-US" sz="1500" b="1" dirty="0">
                          <a:latin typeface="Poppins"/>
                        </a:rPr>
                        <a:t>Type of Activation</a:t>
                      </a:r>
                    </a:p>
                  </a:txBody>
                  <a:tcPr>
                    <a:solidFill>
                      <a:srgbClr val="004AD6"/>
                    </a:solidFill>
                  </a:tcPr>
                </a:tc>
                <a:tc>
                  <a:txBody>
                    <a:bodyPr/>
                    <a:lstStyle/>
                    <a:p>
                      <a:pPr lvl="0">
                        <a:buNone/>
                      </a:pPr>
                      <a:r>
                        <a:rPr lang="en-US" sz="1500" b="1" i="0" u="none" strike="noStrike" noProof="0">
                          <a:solidFill>
                            <a:srgbClr val="FFFFFF"/>
                          </a:solidFill>
                          <a:latin typeface="Poppins"/>
                        </a:rPr>
                        <a:t># of Activation</a:t>
                      </a:r>
                    </a:p>
                  </a:txBody>
                  <a:tcPr>
                    <a:solidFill>
                      <a:srgbClr val="004AD6"/>
                    </a:solidFill>
                  </a:tcPr>
                </a:tc>
                <a:tc>
                  <a:txBody>
                    <a:bodyPr/>
                    <a:lstStyle/>
                    <a:p>
                      <a:pPr lvl="0">
                        <a:buNone/>
                      </a:pPr>
                      <a:r>
                        <a:rPr lang="en-US" sz="1500" b="1" i="0" u="none" strike="noStrike" noProof="0">
                          <a:solidFill>
                            <a:srgbClr val="FFFFFF"/>
                          </a:solidFill>
                          <a:latin typeface="Poppins"/>
                        </a:rPr>
                        <a:t>Estimated Attendance</a:t>
                      </a:r>
                      <a:endParaRPr lang="en-US" sz="1500" b="1">
                        <a:latin typeface="Poppins"/>
                      </a:endParaRPr>
                    </a:p>
                  </a:txBody>
                  <a:tcPr>
                    <a:solidFill>
                      <a:srgbClr val="004AD6"/>
                    </a:solidFill>
                  </a:tcPr>
                </a:tc>
                <a:tc>
                  <a:txBody>
                    <a:bodyPr/>
                    <a:lstStyle/>
                    <a:p>
                      <a:r>
                        <a:rPr lang="en-US" sz="1500">
                          <a:latin typeface="Poppins"/>
                        </a:rPr>
                        <a:t>Samples</a:t>
                      </a:r>
                    </a:p>
                  </a:txBody>
                  <a:tcPr>
                    <a:solidFill>
                      <a:srgbClr val="004AD6"/>
                    </a:solidFill>
                  </a:tcPr>
                </a:tc>
                <a:tc>
                  <a:txBody>
                    <a:bodyPr/>
                    <a:lstStyle/>
                    <a:p>
                      <a:pPr lvl="0">
                        <a:buNone/>
                      </a:pPr>
                      <a:r>
                        <a:rPr lang="en-US" sz="1500">
                          <a:latin typeface="Poppins"/>
                        </a:rPr>
                        <a:t>Full Serve</a:t>
                      </a:r>
                    </a:p>
                  </a:txBody>
                  <a:tcPr>
                    <a:solidFill>
                      <a:srgbClr val="004AD6"/>
                    </a:solidFill>
                  </a:tcPr>
                </a:tc>
                <a:tc>
                  <a:txBody>
                    <a:bodyPr/>
                    <a:lstStyle/>
                    <a:p>
                      <a:pPr lvl="0">
                        <a:buNone/>
                      </a:pPr>
                      <a:r>
                        <a:rPr lang="en-US" sz="1500">
                          <a:latin typeface="Poppins"/>
                        </a:rPr>
                        <a:t>Bottles Sold</a:t>
                      </a:r>
                    </a:p>
                  </a:txBody>
                  <a:tcPr>
                    <a:solidFill>
                      <a:srgbClr val="004AD6"/>
                    </a:solidFill>
                  </a:tcPr>
                </a:tc>
                <a:extLst>
                  <a:ext uri="{0D108BD9-81ED-4DB2-BD59-A6C34878D82A}">
                    <a16:rowId xmlns:a16="http://schemas.microsoft.com/office/drawing/2014/main" val="722866634"/>
                  </a:ext>
                </a:extLst>
              </a:tr>
              <a:tr h="370840">
                <a:tc>
                  <a:txBody>
                    <a:bodyPr/>
                    <a:lstStyle/>
                    <a:p>
                      <a:pPr lvl="0">
                        <a:buNone/>
                      </a:pPr>
                      <a:r>
                        <a:rPr lang="en-US" sz="1500" b="0" i="0" u="none" strike="noStrike" noProof="0">
                          <a:solidFill>
                            <a:srgbClr val="FFFF40"/>
                          </a:solidFill>
                          <a:latin typeface="Poppins"/>
                        </a:rPr>
                        <a:t>Off Premise</a:t>
                      </a:r>
                    </a:p>
                  </a:txBody>
                  <a:tcPr>
                    <a:solidFill>
                      <a:srgbClr val="004AD6"/>
                    </a:solidFill>
                  </a:tcPr>
                </a:tc>
                <a:tc>
                  <a:txBody>
                    <a:bodyPr/>
                    <a:lstStyle/>
                    <a:p>
                      <a:pPr lvl="0">
                        <a:buNone/>
                      </a:pPr>
                      <a:r>
                        <a:rPr lang="en-US" sz="1500" dirty="0">
                          <a:solidFill>
                            <a:srgbClr val="FFFF40"/>
                          </a:solidFill>
                          <a:latin typeface="Poppins"/>
                        </a:rPr>
                        <a:t>2</a:t>
                      </a:r>
                    </a:p>
                  </a:txBody>
                  <a:tcPr>
                    <a:solidFill>
                      <a:srgbClr val="004AD6"/>
                    </a:solidFill>
                  </a:tcPr>
                </a:tc>
                <a:tc>
                  <a:txBody>
                    <a:bodyPr/>
                    <a:lstStyle/>
                    <a:p>
                      <a:pPr lvl="0">
                        <a:buNone/>
                      </a:pPr>
                      <a:r>
                        <a:rPr lang="en-US" sz="1500" dirty="0">
                          <a:solidFill>
                            <a:srgbClr val="FFFF40"/>
                          </a:solidFill>
                          <a:latin typeface="Poppins"/>
                        </a:rPr>
                        <a:t>700</a:t>
                      </a:r>
                    </a:p>
                  </a:txBody>
                  <a:tcPr>
                    <a:solidFill>
                      <a:srgbClr val="004AD6"/>
                    </a:solidFill>
                  </a:tcPr>
                </a:tc>
                <a:tc>
                  <a:txBody>
                    <a:bodyPr/>
                    <a:lstStyle/>
                    <a:p>
                      <a:pPr lvl="0">
                        <a:buNone/>
                      </a:pPr>
                      <a:r>
                        <a:rPr lang="en-US" sz="1500">
                          <a:solidFill>
                            <a:srgbClr val="FFFF40"/>
                          </a:solidFill>
                          <a:latin typeface="Poppins"/>
                        </a:rPr>
                        <a:t>75</a:t>
                      </a:r>
                    </a:p>
                  </a:txBody>
                  <a:tcPr>
                    <a:solidFill>
                      <a:srgbClr val="004AD6"/>
                    </a:solidFill>
                  </a:tcPr>
                </a:tc>
                <a:tc>
                  <a:txBody>
                    <a:bodyPr/>
                    <a:lstStyle/>
                    <a:p>
                      <a:pPr lvl="0">
                        <a:buNone/>
                      </a:pPr>
                      <a:r>
                        <a:rPr lang="en-US" sz="1500">
                          <a:solidFill>
                            <a:srgbClr val="FFFF40"/>
                          </a:solidFill>
                          <a:latin typeface="Poppins"/>
                        </a:rPr>
                        <a:t>0</a:t>
                      </a:r>
                    </a:p>
                  </a:txBody>
                  <a:tcPr>
                    <a:solidFill>
                      <a:srgbClr val="004AD6"/>
                    </a:solidFill>
                  </a:tcPr>
                </a:tc>
                <a:tc>
                  <a:txBody>
                    <a:bodyPr/>
                    <a:lstStyle/>
                    <a:p>
                      <a:pPr lvl="0">
                        <a:buNone/>
                      </a:pPr>
                      <a:r>
                        <a:rPr lang="en-US" sz="1500">
                          <a:solidFill>
                            <a:srgbClr val="FFFF40"/>
                          </a:solidFill>
                          <a:latin typeface="Poppins"/>
                        </a:rPr>
                        <a:t>0</a:t>
                      </a:r>
                    </a:p>
                  </a:txBody>
                  <a:tcPr>
                    <a:solidFill>
                      <a:srgbClr val="004AD6"/>
                    </a:solidFill>
                  </a:tcPr>
                </a:tc>
                <a:extLst>
                  <a:ext uri="{0D108BD9-81ED-4DB2-BD59-A6C34878D82A}">
                    <a16:rowId xmlns:a16="http://schemas.microsoft.com/office/drawing/2014/main" val="1856611409"/>
                  </a:ext>
                </a:extLst>
              </a:tr>
              <a:tr h="370839">
                <a:tc>
                  <a:txBody>
                    <a:bodyPr/>
                    <a:lstStyle/>
                    <a:p>
                      <a:pPr lvl="0" algn="l">
                        <a:lnSpc>
                          <a:spcPct val="100000"/>
                        </a:lnSpc>
                        <a:spcBef>
                          <a:spcPts val="0"/>
                        </a:spcBef>
                        <a:spcAft>
                          <a:spcPts val="0"/>
                        </a:spcAft>
                        <a:buNone/>
                      </a:pPr>
                      <a:r>
                        <a:rPr lang="en-US" sz="1500" b="0" i="0" u="none" strike="noStrike" noProof="0">
                          <a:solidFill>
                            <a:srgbClr val="FFFF40"/>
                          </a:solidFill>
                          <a:latin typeface="Poppins"/>
                        </a:rPr>
                        <a:t>On Premise</a:t>
                      </a:r>
                    </a:p>
                  </a:txBody>
                  <a:tcPr>
                    <a:solidFill>
                      <a:srgbClr val="004AD6"/>
                    </a:solidFill>
                  </a:tcPr>
                </a:tc>
                <a:tc>
                  <a:txBody>
                    <a:bodyPr/>
                    <a:lstStyle/>
                    <a:p>
                      <a:pPr lvl="0">
                        <a:buNone/>
                      </a:pPr>
                      <a:r>
                        <a:rPr lang="en-US" sz="1500" dirty="0">
                          <a:solidFill>
                            <a:srgbClr val="FFFF40"/>
                          </a:solidFill>
                          <a:latin typeface="Poppins"/>
                        </a:rPr>
                        <a:t>14</a:t>
                      </a:r>
                    </a:p>
                  </a:txBody>
                  <a:tcPr>
                    <a:solidFill>
                      <a:srgbClr val="004AD6"/>
                    </a:solidFill>
                  </a:tcPr>
                </a:tc>
                <a:tc>
                  <a:txBody>
                    <a:bodyPr/>
                    <a:lstStyle/>
                    <a:p>
                      <a:pPr lvl="0">
                        <a:buNone/>
                      </a:pPr>
                      <a:r>
                        <a:rPr lang="en-US" sz="1500" dirty="0">
                          <a:solidFill>
                            <a:srgbClr val="FFFF40"/>
                          </a:solidFill>
                          <a:latin typeface="Poppins"/>
                        </a:rPr>
                        <a:t>4910</a:t>
                      </a:r>
                    </a:p>
                  </a:txBody>
                  <a:tcPr>
                    <a:solidFill>
                      <a:srgbClr val="004AD6"/>
                    </a:solidFill>
                  </a:tcPr>
                </a:tc>
                <a:tc>
                  <a:txBody>
                    <a:bodyPr/>
                    <a:lstStyle/>
                    <a:p>
                      <a:pPr lvl="0">
                        <a:buNone/>
                      </a:pPr>
                      <a:r>
                        <a:rPr lang="en-US" sz="1500" dirty="0">
                          <a:solidFill>
                            <a:srgbClr val="FFFF40"/>
                          </a:solidFill>
                          <a:latin typeface="Poppins"/>
                        </a:rPr>
                        <a:t>305</a:t>
                      </a:r>
                    </a:p>
                  </a:txBody>
                  <a:tcPr>
                    <a:solidFill>
                      <a:srgbClr val="004AD6"/>
                    </a:solidFill>
                  </a:tcPr>
                </a:tc>
                <a:tc>
                  <a:txBody>
                    <a:bodyPr/>
                    <a:lstStyle/>
                    <a:p>
                      <a:pPr lvl="0">
                        <a:buNone/>
                      </a:pPr>
                      <a:r>
                        <a:rPr lang="en-US" sz="1500" dirty="0">
                          <a:solidFill>
                            <a:srgbClr val="FFFF40"/>
                          </a:solidFill>
                          <a:latin typeface="Poppins"/>
                        </a:rPr>
                        <a:t>8,90</a:t>
                      </a:r>
                    </a:p>
                  </a:txBody>
                  <a:tcPr>
                    <a:solidFill>
                      <a:srgbClr val="004AD6"/>
                    </a:solidFill>
                  </a:tcPr>
                </a:tc>
                <a:tc>
                  <a:txBody>
                    <a:bodyPr/>
                    <a:lstStyle/>
                    <a:p>
                      <a:pPr lvl="0">
                        <a:buNone/>
                      </a:pPr>
                      <a:r>
                        <a:rPr lang="en-US" sz="1500">
                          <a:solidFill>
                            <a:srgbClr val="FFFF40"/>
                          </a:solidFill>
                          <a:latin typeface="Poppins"/>
                        </a:rPr>
                        <a:t>0</a:t>
                      </a:r>
                    </a:p>
                  </a:txBody>
                  <a:tcPr>
                    <a:solidFill>
                      <a:srgbClr val="004AD6"/>
                    </a:solidFill>
                  </a:tcPr>
                </a:tc>
                <a:extLst>
                  <a:ext uri="{0D108BD9-81ED-4DB2-BD59-A6C34878D82A}">
                    <a16:rowId xmlns:a16="http://schemas.microsoft.com/office/drawing/2014/main" val="3796391492"/>
                  </a:ext>
                </a:extLst>
              </a:tr>
              <a:tr h="370838">
                <a:tc>
                  <a:txBody>
                    <a:bodyPr/>
                    <a:lstStyle/>
                    <a:p>
                      <a:pPr lvl="0" algn="l">
                        <a:lnSpc>
                          <a:spcPct val="100000"/>
                        </a:lnSpc>
                        <a:spcBef>
                          <a:spcPts val="0"/>
                        </a:spcBef>
                        <a:spcAft>
                          <a:spcPts val="0"/>
                        </a:spcAft>
                        <a:buNone/>
                      </a:pPr>
                      <a:r>
                        <a:rPr lang="en-US" sz="1500" b="0" i="0" u="none" strike="noStrike" noProof="0">
                          <a:solidFill>
                            <a:srgbClr val="FFFF40"/>
                          </a:solidFill>
                          <a:latin typeface="Poppins"/>
                        </a:rPr>
                        <a:t>Sponsorship</a:t>
                      </a:r>
                    </a:p>
                  </a:txBody>
                  <a:tcPr>
                    <a:solidFill>
                      <a:srgbClr val="004AD6"/>
                    </a:solidFill>
                  </a:tcPr>
                </a:tc>
                <a:tc>
                  <a:txBody>
                    <a:bodyPr/>
                    <a:lstStyle/>
                    <a:p>
                      <a:pPr lvl="0">
                        <a:buNone/>
                      </a:pPr>
                      <a:r>
                        <a:rPr lang="en-US" sz="1500" dirty="0">
                          <a:solidFill>
                            <a:srgbClr val="FFFF40"/>
                          </a:solidFill>
                          <a:latin typeface="Poppins"/>
                        </a:rPr>
                        <a:t>15</a:t>
                      </a:r>
                    </a:p>
                  </a:txBody>
                  <a:tcPr>
                    <a:solidFill>
                      <a:srgbClr val="004AD6"/>
                    </a:solidFill>
                  </a:tcPr>
                </a:tc>
                <a:tc>
                  <a:txBody>
                    <a:bodyPr/>
                    <a:lstStyle/>
                    <a:p>
                      <a:pPr lvl="0">
                        <a:buNone/>
                      </a:pPr>
                      <a:r>
                        <a:rPr lang="en-US" sz="1500" dirty="0">
                          <a:solidFill>
                            <a:srgbClr val="FFFF40"/>
                          </a:solidFill>
                          <a:latin typeface="Poppins"/>
                        </a:rPr>
                        <a:t>60100</a:t>
                      </a:r>
                    </a:p>
                  </a:txBody>
                  <a:tcPr>
                    <a:solidFill>
                      <a:srgbClr val="004AD6"/>
                    </a:solidFill>
                  </a:tcPr>
                </a:tc>
                <a:tc>
                  <a:txBody>
                    <a:bodyPr/>
                    <a:lstStyle/>
                    <a:p>
                      <a:pPr lvl="0">
                        <a:buNone/>
                      </a:pPr>
                      <a:r>
                        <a:rPr lang="en-US" sz="1500" dirty="0">
                          <a:solidFill>
                            <a:srgbClr val="FFFF40"/>
                          </a:solidFill>
                          <a:latin typeface="Poppins"/>
                        </a:rPr>
                        <a:t>40</a:t>
                      </a:r>
                    </a:p>
                  </a:txBody>
                  <a:tcPr>
                    <a:solidFill>
                      <a:srgbClr val="004AD6"/>
                    </a:solidFill>
                  </a:tcPr>
                </a:tc>
                <a:tc>
                  <a:txBody>
                    <a:bodyPr/>
                    <a:lstStyle/>
                    <a:p>
                      <a:pPr lvl="0">
                        <a:buNone/>
                      </a:pPr>
                      <a:r>
                        <a:rPr lang="en-US" sz="1500" dirty="0">
                          <a:solidFill>
                            <a:srgbClr val="FFFF40"/>
                          </a:solidFill>
                          <a:latin typeface="Poppins"/>
                        </a:rPr>
                        <a:t>6,742</a:t>
                      </a:r>
                    </a:p>
                  </a:txBody>
                  <a:tcPr>
                    <a:solidFill>
                      <a:srgbClr val="004AD6"/>
                    </a:solidFill>
                  </a:tcPr>
                </a:tc>
                <a:tc>
                  <a:txBody>
                    <a:bodyPr/>
                    <a:lstStyle/>
                    <a:p>
                      <a:pPr lvl="0">
                        <a:buNone/>
                      </a:pPr>
                      <a:r>
                        <a:rPr lang="en-US" sz="1500" dirty="0">
                          <a:solidFill>
                            <a:srgbClr val="FFFF40"/>
                          </a:solidFill>
                          <a:latin typeface="Poppins"/>
                        </a:rPr>
                        <a:t>0</a:t>
                      </a:r>
                    </a:p>
                  </a:txBody>
                  <a:tcPr>
                    <a:solidFill>
                      <a:srgbClr val="004AD6"/>
                    </a:solidFill>
                  </a:tcPr>
                </a:tc>
                <a:extLst>
                  <a:ext uri="{0D108BD9-81ED-4DB2-BD59-A6C34878D82A}">
                    <a16:rowId xmlns:a16="http://schemas.microsoft.com/office/drawing/2014/main" val="4178074986"/>
                  </a:ext>
                </a:extLst>
              </a:tr>
            </a:tbl>
          </a:graphicData>
        </a:graphic>
      </p:graphicFrame>
      <p:sp>
        <p:nvSpPr>
          <p:cNvPr id="6" name="Title 5">
            <a:extLst>
              <a:ext uri="{FF2B5EF4-FFF2-40B4-BE49-F238E27FC236}">
                <a16:creationId xmlns:a16="http://schemas.microsoft.com/office/drawing/2014/main" id="{AAD1B47E-9162-9A45-6278-2ECAC7F9A9FC}"/>
              </a:ext>
            </a:extLst>
          </p:cNvPr>
          <p:cNvSpPr>
            <a:spLocks noGrp="1"/>
          </p:cNvSpPr>
          <p:nvPr>
            <p:ph type="title"/>
          </p:nvPr>
        </p:nvSpPr>
        <p:spPr>
          <a:xfrm>
            <a:off x="419100" y="495301"/>
            <a:ext cx="11353800" cy="914399"/>
          </a:xfrm>
        </p:spPr>
        <p:txBody>
          <a:bodyPr wrap="square" anchor="t">
            <a:normAutofit/>
          </a:bodyPr>
          <a:lstStyle/>
          <a:p>
            <a:r>
              <a:rPr lang="en-US" dirty="0">
                <a:solidFill>
                  <a:srgbClr val="004AD6"/>
                </a:solidFill>
                <a:latin typeface="Poppins"/>
                <a:cs typeface="Poppins"/>
              </a:rPr>
              <a:t>Market Data (May 4th – September 3</a:t>
            </a:r>
            <a:r>
              <a:rPr lang="en-US" baseline="30000" dirty="0">
                <a:solidFill>
                  <a:srgbClr val="004AD6"/>
                </a:solidFill>
                <a:latin typeface="Poppins"/>
                <a:cs typeface="Poppins"/>
              </a:rPr>
              <a:t>rd</a:t>
            </a:r>
            <a:r>
              <a:rPr lang="en-US" dirty="0">
                <a:solidFill>
                  <a:srgbClr val="004AD6"/>
                </a:solidFill>
                <a:latin typeface="Poppins"/>
                <a:cs typeface="Poppins"/>
              </a:rPr>
              <a:t>)</a:t>
            </a:r>
            <a:endParaRPr lang="en-US" dirty="0">
              <a:solidFill>
                <a:srgbClr val="004AD6"/>
              </a:solidFill>
              <a:latin typeface="Poppins" panose="00000500000000000000" pitchFamily="2" charset="0"/>
              <a:cs typeface="Poppins" panose="00000500000000000000" pitchFamily="2" charset="0"/>
            </a:endParaRPr>
          </a:p>
        </p:txBody>
      </p:sp>
      <p:sp>
        <p:nvSpPr>
          <p:cNvPr id="110" name="Google Shape;110;g147e0883fbf_0_0"/>
          <p:cNvSpPr txBox="1">
            <a:spLocks noGrp="1"/>
          </p:cNvSpPr>
          <p:nvPr>
            <p:ph type="sldNum" idx="12"/>
          </p:nvPr>
        </p:nvSpPr>
        <p:spPr>
          <a:xfrm>
            <a:off x="9255911" y="137659"/>
            <a:ext cx="2743200" cy="365125"/>
          </a:xfrm>
          <a:prstGeom prst="rect">
            <a:avLst/>
          </a:prstGeom>
          <a:noFill/>
          <a:ln>
            <a:noFill/>
          </a:ln>
        </p:spPr>
        <p:txBody>
          <a:bodyPr spcFirstLastPara="1" wrap="square" lIns="68575" tIns="34275" rIns="68575" bIns="34275" anchor="ctr" anchorCtr="0">
            <a:noAutofit/>
          </a:bodyPr>
          <a:lstStyle>
            <a:defPPr>
              <a:defRPr lang="en-US"/>
            </a:defPPr>
            <a:lvl1pPr marL="0" marR="0" lvl="0" indent="0" algn="r" defTabSz="914400" rtl="0" eaLnBrk="1" latinLnBrk="0" hangingPunct="1">
              <a:spcBef>
                <a:spcPts val="0"/>
              </a:spcBef>
              <a:buNone/>
              <a:defRPr sz="1067" b="0" i="0" u="none" strike="noStrike" kern="1200" cap="none">
                <a:solidFill>
                  <a:schemeClr val="dk1"/>
                </a:solidFill>
                <a:latin typeface="Arial"/>
                <a:ea typeface="Arial"/>
                <a:cs typeface="Arial"/>
                <a:sym typeface="Arial"/>
              </a:defRPr>
            </a:lvl1pPr>
            <a:lvl2pPr marL="0" marR="0" lvl="1" indent="0" algn="r" defTabSz="914400" rtl="0" eaLnBrk="1" latinLnBrk="0" hangingPunct="1">
              <a:spcBef>
                <a:spcPts val="0"/>
              </a:spcBef>
              <a:buNone/>
              <a:defRPr sz="1067" b="0" i="0" u="none" strike="noStrike" kern="1200" cap="none">
                <a:solidFill>
                  <a:schemeClr val="dk1"/>
                </a:solidFill>
                <a:latin typeface="Arial"/>
                <a:ea typeface="Arial"/>
                <a:cs typeface="Arial"/>
                <a:sym typeface="Arial"/>
              </a:defRPr>
            </a:lvl2pPr>
            <a:lvl3pPr marL="0" marR="0" lvl="2" indent="0" algn="r" defTabSz="914400" rtl="0" eaLnBrk="1" latinLnBrk="0" hangingPunct="1">
              <a:spcBef>
                <a:spcPts val="0"/>
              </a:spcBef>
              <a:buNone/>
              <a:defRPr sz="1067" b="0" i="0" u="none" strike="noStrike" kern="1200" cap="none">
                <a:solidFill>
                  <a:schemeClr val="dk1"/>
                </a:solidFill>
                <a:latin typeface="Arial"/>
                <a:ea typeface="Arial"/>
                <a:cs typeface="Arial"/>
                <a:sym typeface="Arial"/>
              </a:defRPr>
            </a:lvl3pPr>
            <a:lvl4pPr marL="0" marR="0" lvl="3" indent="0" algn="r" defTabSz="914400" rtl="0" eaLnBrk="1" latinLnBrk="0" hangingPunct="1">
              <a:spcBef>
                <a:spcPts val="0"/>
              </a:spcBef>
              <a:buNone/>
              <a:defRPr sz="1067" b="0" i="0" u="none" strike="noStrike" kern="1200" cap="none">
                <a:solidFill>
                  <a:schemeClr val="dk1"/>
                </a:solidFill>
                <a:latin typeface="Arial"/>
                <a:ea typeface="Arial"/>
                <a:cs typeface="Arial"/>
                <a:sym typeface="Arial"/>
              </a:defRPr>
            </a:lvl4pPr>
            <a:lvl5pPr marL="0" marR="0" lvl="4" indent="0" algn="r" defTabSz="914400" rtl="0" eaLnBrk="1" latinLnBrk="0" hangingPunct="1">
              <a:spcBef>
                <a:spcPts val="0"/>
              </a:spcBef>
              <a:buNone/>
              <a:defRPr sz="1067" b="0" i="0" u="none" strike="noStrike" kern="1200" cap="none">
                <a:solidFill>
                  <a:schemeClr val="dk1"/>
                </a:solidFill>
                <a:latin typeface="Arial"/>
                <a:ea typeface="Arial"/>
                <a:cs typeface="Arial"/>
                <a:sym typeface="Arial"/>
              </a:defRPr>
            </a:lvl5pPr>
            <a:lvl6pPr marL="0" marR="0" lvl="5" indent="0" algn="r" defTabSz="914400" rtl="0" eaLnBrk="1" latinLnBrk="0" hangingPunct="1">
              <a:spcBef>
                <a:spcPts val="0"/>
              </a:spcBef>
              <a:buNone/>
              <a:defRPr sz="1067" b="0" i="0" u="none" strike="noStrike" kern="1200" cap="none">
                <a:solidFill>
                  <a:schemeClr val="dk1"/>
                </a:solidFill>
                <a:latin typeface="Arial"/>
                <a:ea typeface="Arial"/>
                <a:cs typeface="Arial"/>
                <a:sym typeface="Arial"/>
              </a:defRPr>
            </a:lvl6pPr>
            <a:lvl7pPr marL="0" marR="0" lvl="6" indent="0" algn="r" defTabSz="914400" rtl="0" eaLnBrk="1" latinLnBrk="0" hangingPunct="1">
              <a:spcBef>
                <a:spcPts val="0"/>
              </a:spcBef>
              <a:buNone/>
              <a:defRPr sz="1067" b="0" i="0" u="none" strike="noStrike" kern="1200" cap="none">
                <a:solidFill>
                  <a:schemeClr val="dk1"/>
                </a:solidFill>
                <a:latin typeface="Arial"/>
                <a:ea typeface="Arial"/>
                <a:cs typeface="Arial"/>
                <a:sym typeface="Arial"/>
              </a:defRPr>
            </a:lvl7pPr>
            <a:lvl8pPr marL="0" marR="0" lvl="7" indent="0" algn="r" defTabSz="914400" rtl="0" eaLnBrk="1" latinLnBrk="0" hangingPunct="1">
              <a:spcBef>
                <a:spcPts val="0"/>
              </a:spcBef>
              <a:buNone/>
              <a:defRPr sz="1067" b="0" i="0" u="none" strike="noStrike" kern="1200" cap="none">
                <a:solidFill>
                  <a:schemeClr val="dk1"/>
                </a:solidFill>
                <a:latin typeface="Arial"/>
                <a:ea typeface="Arial"/>
                <a:cs typeface="Arial"/>
                <a:sym typeface="Arial"/>
              </a:defRPr>
            </a:lvl8pPr>
            <a:lvl9pPr marL="0" marR="0" lvl="8" indent="0" algn="r" defTabSz="914400" rtl="0" eaLnBrk="1" latinLnBrk="0" hangingPunct="1">
              <a:spcBef>
                <a:spcPts val="0"/>
              </a:spcBef>
              <a:buNone/>
              <a:defRPr sz="1067" b="0" i="0" u="none" strike="noStrike" kern="1200" cap="none">
                <a:solidFill>
                  <a:schemeClr val="dk1"/>
                </a:solidFill>
                <a:latin typeface="Arial"/>
                <a:ea typeface="Arial"/>
                <a:cs typeface="Arial"/>
                <a:sym typeface="Arial"/>
              </a:defRPr>
            </a:lvl9pPr>
          </a:lstStyle>
          <a:p>
            <a:pPr marL="0" lvl="0" indent="0" rtl="0">
              <a:spcBef>
                <a:spcPts val="0"/>
              </a:spcBef>
              <a:spcAft>
                <a:spcPts val="600"/>
              </a:spcAft>
              <a:buClr>
                <a:srgbClr val="000000"/>
              </a:buClr>
              <a:buSzPts val="1000"/>
              <a:buFont typeface="Arial"/>
              <a:buNone/>
            </a:pPr>
            <a:fld id="{00000000-1234-1234-1234-123412341234}" type="slidenum">
              <a:rPr lang="en" smtClean="0"/>
              <a:pPr/>
              <a:t>6</a:t>
            </a:fld>
            <a:endParaRPr lang="en-US"/>
          </a:p>
        </p:txBody>
      </p:sp>
      <p:sp>
        <p:nvSpPr>
          <p:cNvPr id="12" name="TextBox 11">
            <a:extLst>
              <a:ext uri="{FF2B5EF4-FFF2-40B4-BE49-F238E27FC236}">
                <a16:creationId xmlns:a16="http://schemas.microsoft.com/office/drawing/2014/main" id="{5649E5BD-F8DB-5529-7090-DE196F084CA1}"/>
              </a:ext>
            </a:extLst>
          </p:cNvPr>
          <p:cNvSpPr txBox="1"/>
          <p:nvPr/>
        </p:nvSpPr>
        <p:spPr>
          <a:xfrm>
            <a:off x="365302" y="2793622"/>
            <a:ext cx="450388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004AD6"/>
                </a:solidFill>
                <a:latin typeface="Poppins"/>
                <a:cs typeface="Arial"/>
              </a:rPr>
              <a:t>California  (Arizona Pit Stop 7/7-7/8)</a:t>
            </a:r>
          </a:p>
        </p:txBody>
      </p:sp>
      <p:sp>
        <p:nvSpPr>
          <p:cNvPr id="13" name="TextBox 12">
            <a:extLst>
              <a:ext uri="{FF2B5EF4-FFF2-40B4-BE49-F238E27FC236}">
                <a16:creationId xmlns:a16="http://schemas.microsoft.com/office/drawing/2014/main" id="{65EBB677-40C1-0B53-BC83-C46782C12836}"/>
              </a:ext>
            </a:extLst>
          </p:cNvPr>
          <p:cNvSpPr txBox="1"/>
          <p:nvPr/>
        </p:nvSpPr>
        <p:spPr>
          <a:xfrm>
            <a:off x="377794" y="961661"/>
            <a:ext cx="214858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solidFill>
                  <a:srgbClr val="004AD6"/>
                </a:solidFill>
                <a:latin typeface="Poppins"/>
                <a:cs typeface="Arial"/>
              </a:rPr>
              <a:t>Florida</a:t>
            </a:r>
            <a:endParaRPr lang="en-US" b="1" dirty="0">
              <a:solidFill>
                <a:srgbClr val="004AD6"/>
              </a:solidFill>
              <a:latin typeface="Poppins"/>
              <a:cs typeface="Poppins"/>
            </a:endParaRPr>
          </a:p>
        </p:txBody>
      </p:sp>
      <p:graphicFrame>
        <p:nvGraphicFramePr>
          <p:cNvPr id="16" name="Table 15">
            <a:extLst>
              <a:ext uri="{FF2B5EF4-FFF2-40B4-BE49-F238E27FC236}">
                <a16:creationId xmlns:a16="http://schemas.microsoft.com/office/drawing/2014/main" id="{B36E6BAD-553D-7F34-B91B-F773469F96DD}"/>
              </a:ext>
            </a:extLst>
          </p:cNvPr>
          <p:cNvGraphicFramePr>
            <a:graphicFrameLocks noGrp="1"/>
          </p:cNvGraphicFramePr>
          <p:nvPr/>
        </p:nvGraphicFramePr>
        <p:xfrm>
          <a:off x="417634" y="1282211"/>
          <a:ext cx="10661544" cy="1426242"/>
        </p:xfrm>
        <a:graphic>
          <a:graphicData uri="http://schemas.openxmlformats.org/drawingml/2006/table">
            <a:tbl>
              <a:tblPr firstRow="1" bandRow="1">
                <a:tableStyleId>{5C22544A-7EE6-4342-B048-85BDC9FD1C3A}</a:tableStyleId>
              </a:tblPr>
              <a:tblGrid>
                <a:gridCol w="2017834">
                  <a:extLst>
                    <a:ext uri="{9D8B030D-6E8A-4147-A177-3AD203B41FA5}">
                      <a16:colId xmlns:a16="http://schemas.microsoft.com/office/drawing/2014/main" val="1912806341"/>
                    </a:ext>
                  </a:extLst>
                </a:gridCol>
                <a:gridCol w="1691420">
                  <a:extLst>
                    <a:ext uri="{9D8B030D-6E8A-4147-A177-3AD203B41FA5}">
                      <a16:colId xmlns:a16="http://schemas.microsoft.com/office/drawing/2014/main" val="2873306824"/>
                    </a:ext>
                  </a:extLst>
                </a:gridCol>
                <a:gridCol w="2433270">
                  <a:extLst>
                    <a:ext uri="{9D8B030D-6E8A-4147-A177-3AD203B41FA5}">
                      <a16:colId xmlns:a16="http://schemas.microsoft.com/office/drawing/2014/main" val="837330691"/>
                    </a:ext>
                  </a:extLst>
                </a:gridCol>
                <a:gridCol w="1280429">
                  <a:extLst>
                    <a:ext uri="{9D8B030D-6E8A-4147-A177-3AD203B41FA5}">
                      <a16:colId xmlns:a16="http://schemas.microsoft.com/office/drawing/2014/main" val="475031138"/>
                    </a:ext>
                  </a:extLst>
                </a:gridCol>
                <a:gridCol w="1347024">
                  <a:extLst>
                    <a:ext uri="{9D8B030D-6E8A-4147-A177-3AD203B41FA5}">
                      <a16:colId xmlns:a16="http://schemas.microsoft.com/office/drawing/2014/main" val="444770448"/>
                    </a:ext>
                  </a:extLst>
                </a:gridCol>
                <a:gridCol w="1891567">
                  <a:extLst>
                    <a:ext uri="{9D8B030D-6E8A-4147-A177-3AD203B41FA5}">
                      <a16:colId xmlns:a16="http://schemas.microsoft.com/office/drawing/2014/main" val="2445528351"/>
                    </a:ext>
                  </a:extLst>
                </a:gridCol>
              </a:tblGrid>
              <a:tr h="466122">
                <a:tc>
                  <a:txBody>
                    <a:bodyPr/>
                    <a:lstStyle/>
                    <a:p>
                      <a:pPr algn="l" rtl="0" fontAlgn="base"/>
                      <a:r>
                        <a:rPr lang="en-US" sz="1500" u="none" strike="noStrike">
                          <a:effectLst/>
                          <a:latin typeface="Poppins"/>
                        </a:rPr>
                        <a:t>Type of Activation​</a:t>
                      </a:r>
                      <a:r>
                        <a:rPr lang="en-US" sz="1500">
                          <a:effectLst/>
                          <a:latin typeface="Poppins"/>
                        </a:rPr>
                        <a:t>​</a:t>
                      </a:r>
                      <a:endParaRPr lang="en-US" sz="1500" b="1" i="0">
                        <a:solidFill>
                          <a:srgbClr val="FFFFFF"/>
                        </a:solidFill>
                        <a:effectLst/>
                        <a:latin typeface="Poppins"/>
                      </a:endParaRPr>
                    </a:p>
                  </a:txBody>
                  <a:tcPr>
                    <a:solidFill>
                      <a:srgbClr val="004AD6"/>
                    </a:solidFill>
                  </a:tcPr>
                </a:tc>
                <a:tc>
                  <a:txBody>
                    <a:bodyPr/>
                    <a:lstStyle/>
                    <a:p>
                      <a:pPr algn="l" rtl="0" fontAlgn="base"/>
                      <a:r>
                        <a:rPr lang="en-US" sz="1500" u="none" strike="noStrike" dirty="0">
                          <a:effectLst/>
                          <a:latin typeface="Poppins"/>
                        </a:rPr>
                        <a:t># of Activation​</a:t>
                      </a:r>
                      <a:r>
                        <a:rPr lang="en-US" sz="1500" dirty="0">
                          <a:effectLst/>
                          <a:latin typeface="Poppins"/>
                        </a:rPr>
                        <a:t>​</a:t>
                      </a:r>
                      <a:endParaRPr lang="en-US" sz="1500" b="1" i="0" dirty="0">
                        <a:solidFill>
                          <a:srgbClr val="FFFFFF"/>
                        </a:solidFill>
                        <a:effectLst/>
                        <a:latin typeface="Poppins"/>
                      </a:endParaRPr>
                    </a:p>
                  </a:txBody>
                  <a:tcPr>
                    <a:solidFill>
                      <a:srgbClr val="004AD6"/>
                    </a:solidFill>
                  </a:tcPr>
                </a:tc>
                <a:tc>
                  <a:txBody>
                    <a:bodyPr/>
                    <a:lstStyle/>
                    <a:p>
                      <a:pPr algn="l" rtl="0" fontAlgn="base"/>
                      <a:r>
                        <a:rPr lang="en-US" sz="1500" u="none" strike="noStrike">
                          <a:effectLst/>
                          <a:latin typeface="Poppins"/>
                        </a:rPr>
                        <a:t>Estimated Attendance​</a:t>
                      </a:r>
                      <a:r>
                        <a:rPr lang="en-US" sz="1500">
                          <a:effectLst/>
                          <a:latin typeface="Poppins"/>
                        </a:rPr>
                        <a:t>​</a:t>
                      </a:r>
                      <a:endParaRPr lang="en-US" sz="1500" b="1" i="0">
                        <a:solidFill>
                          <a:srgbClr val="FFFFFF"/>
                        </a:solidFill>
                        <a:effectLst/>
                        <a:latin typeface="Poppins"/>
                      </a:endParaRPr>
                    </a:p>
                  </a:txBody>
                  <a:tcPr>
                    <a:solidFill>
                      <a:srgbClr val="004AD6"/>
                    </a:solidFill>
                  </a:tcPr>
                </a:tc>
                <a:tc>
                  <a:txBody>
                    <a:bodyPr/>
                    <a:lstStyle/>
                    <a:p>
                      <a:pPr algn="l" rtl="0" fontAlgn="base"/>
                      <a:r>
                        <a:rPr lang="en-US" sz="1500" u="none" strike="noStrike">
                          <a:effectLst/>
                          <a:latin typeface="Poppins"/>
                        </a:rPr>
                        <a:t>Samples​</a:t>
                      </a:r>
                      <a:r>
                        <a:rPr lang="en-US" sz="1500">
                          <a:effectLst/>
                          <a:latin typeface="Poppins"/>
                        </a:rPr>
                        <a:t>​</a:t>
                      </a:r>
                      <a:endParaRPr lang="en-US" sz="1500" b="1" i="0">
                        <a:solidFill>
                          <a:srgbClr val="FFFFFF"/>
                        </a:solidFill>
                        <a:effectLst/>
                        <a:latin typeface="Poppins"/>
                      </a:endParaRPr>
                    </a:p>
                  </a:txBody>
                  <a:tcPr>
                    <a:solidFill>
                      <a:srgbClr val="004AD6"/>
                    </a:solidFill>
                  </a:tcPr>
                </a:tc>
                <a:tc>
                  <a:txBody>
                    <a:bodyPr/>
                    <a:lstStyle/>
                    <a:p>
                      <a:pPr algn="l" rtl="0" fontAlgn="base"/>
                      <a:r>
                        <a:rPr lang="en-US" sz="1500" u="none" strike="noStrike">
                          <a:effectLst/>
                          <a:latin typeface="Poppins"/>
                        </a:rPr>
                        <a:t>Full Serve​</a:t>
                      </a:r>
                      <a:r>
                        <a:rPr lang="en-US" sz="1500">
                          <a:effectLst/>
                          <a:latin typeface="Poppins"/>
                        </a:rPr>
                        <a:t>​</a:t>
                      </a:r>
                      <a:endParaRPr lang="en-US" sz="1500" b="1" i="0">
                        <a:solidFill>
                          <a:srgbClr val="FFFFFF"/>
                        </a:solidFill>
                        <a:effectLst/>
                        <a:latin typeface="Poppins"/>
                      </a:endParaRPr>
                    </a:p>
                  </a:txBody>
                  <a:tcPr>
                    <a:solidFill>
                      <a:srgbClr val="004AD6"/>
                    </a:solidFill>
                  </a:tcPr>
                </a:tc>
                <a:tc>
                  <a:txBody>
                    <a:bodyPr/>
                    <a:lstStyle/>
                    <a:p>
                      <a:pPr algn="l" rtl="0" fontAlgn="base"/>
                      <a:r>
                        <a:rPr lang="en-US" sz="1500" u="none" strike="noStrike">
                          <a:effectLst/>
                          <a:latin typeface="Poppins"/>
                        </a:rPr>
                        <a:t>Bottles Sold​</a:t>
                      </a:r>
                      <a:r>
                        <a:rPr lang="en-US" sz="1500">
                          <a:effectLst/>
                          <a:latin typeface="Poppins"/>
                        </a:rPr>
                        <a:t>​</a:t>
                      </a:r>
                      <a:endParaRPr lang="en-US" sz="1500" b="1" i="0">
                        <a:solidFill>
                          <a:srgbClr val="FFFFFF"/>
                        </a:solidFill>
                        <a:effectLst/>
                        <a:latin typeface="Poppins"/>
                      </a:endParaRPr>
                    </a:p>
                  </a:txBody>
                  <a:tcPr>
                    <a:solidFill>
                      <a:srgbClr val="004AD6"/>
                    </a:solidFill>
                  </a:tcPr>
                </a:tc>
                <a:extLst>
                  <a:ext uri="{0D108BD9-81ED-4DB2-BD59-A6C34878D82A}">
                    <a16:rowId xmlns:a16="http://schemas.microsoft.com/office/drawing/2014/main" val="3323131170"/>
                  </a:ext>
                </a:extLst>
              </a:tr>
              <a:tr h="200746">
                <a:tc>
                  <a:txBody>
                    <a:bodyPr/>
                    <a:lstStyle/>
                    <a:p>
                      <a:pPr algn="l" rtl="0" fontAlgn="base"/>
                      <a:r>
                        <a:rPr lang="en-US" sz="1500" u="none" strike="noStrike">
                          <a:solidFill>
                            <a:srgbClr val="FFFF40"/>
                          </a:solidFill>
                          <a:effectLst/>
                          <a:latin typeface="Poppins"/>
                        </a:rPr>
                        <a:t>Off Premise​</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6​</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dirty="0">
                          <a:solidFill>
                            <a:srgbClr val="FFFF40"/>
                          </a:solidFill>
                          <a:effectLst/>
                          <a:latin typeface="Poppins"/>
                        </a:rPr>
                        <a:t>460​</a:t>
                      </a:r>
                      <a:r>
                        <a:rPr lang="en-US" sz="1500" dirty="0">
                          <a:solidFill>
                            <a:srgbClr val="FFFF40"/>
                          </a:solidFill>
                          <a:effectLst/>
                          <a:latin typeface="Poppins"/>
                        </a:rPr>
                        <a:t>​</a:t>
                      </a:r>
                      <a:endParaRPr lang="en-US" sz="1500" b="0" i="0" dirty="0">
                        <a:solidFill>
                          <a:srgbClr val="FFFF40"/>
                        </a:solidFill>
                        <a:effectLst/>
                        <a:latin typeface="Poppins"/>
                      </a:endParaRPr>
                    </a:p>
                  </a:txBody>
                  <a:tcPr>
                    <a:solidFill>
                      <a:srgbClr val="004AD6"/>
                    </a:solidFill>
                  </a:tcPr>
                </a:tc>
                <a:tc>
                  <a:txBody>
                    <a:bodyPr/>
                    <a:lstStyle/>
                    <a:p>
                      <a:pPr algn="l" rtl="0" fontAlgn="base"/>
                      <a:r>
                        <a:rPr lang="en-US" sz="1500" u="none" strike="noStrike" dirty="0">
                          <a:solidFill>
                            <a:srgbClr val="FFFF40"/>
                          </a:solidFill>
                          <a:effectLst/>
                          <a:latin typeface="Poppins"/>
                        </a:rPr>
                        <a:t>228​</a:t>
                      </a:r>
                      <a:r>
                        <a:rPr lang="en-US" sz="1500" dirty="0">
                          <a:solidFill>
                            <a:srgbClr val="FFFF40"/>
                          </a:solidFill>
                          <a:effectLst/>
                          <a:latin typeface="Poppins"/>
                        </a:rPr>
                        <a:t>​</a:t>
                      </a:r>
                      <a:endParaRPr lang="en-US" sz="1500" b="0" i="0" dirty="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0​</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68​</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extLst>
                  <a:ext uri="{0D108BD9-81ED-4DB2-BD59-A6C34878D82A}">
                    <a16:rowId xmlns:a16="http://schemas.microsoft.com/office/drawing/2014/main" val="2169217329"/>
                  </a:ext>
                </a:extLst>
              </a:tr>
              <a:tr h="200746">
                <a:tc>
                  <a:txBody>
                    <a:bodyPr/>
                    <a:lstStyle/>
                    <a:p>
                      <a:pPr algn="l" rtl="0" fontAlgn="base"/>
                      <a:r>
                        <a:rPr lang="en-US" sz="1500" u="none" strike="noStrike">
                          <a:solidFill>
                            <a:srgbClr val="FFFF40"/>
                          </a:solidFill>
                          <a:effectLst/>
                          <a:latin typeface="Poppins"/>
                        </a:rPr>
                        <a:t>On Premise​</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18​</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dirty="0">
                          <a:solidFill>
                            <a:srgbClr val="FFFF40"/>
                          </a:solidFill>
                          <a:effectLst/>
                          <a:latin typeface="Poppins"/>
                        </a:rPr>
                        <a:t>3,250​</a:t>
                      </a:r>
                      <a:r>
                        <a:rPr lang="en-US" sz="1500" dirty="0">
                          <a:solidFill>
                            <a:srgbClr val="FFFF40"/>
                          </a:solidFill>
                          <a:effectLst/>
                          <a:latin typeface="Poppins"/>
                        </a:rPr>
                        <a:t>​</a:t>
                      </a:r>
                      <a:endParaRPr lang="en-US" sz="1500" b="0" i="0" dirty="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1,239​</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785​</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NA​</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extLst>
                  <a:ext uri="{0D108BD9-81ED-4DB2-BD59-A6C34878D82A}">
                    <a16:rowId xmlns:a16="http://schemas.microsoft.com/office/drawing/2014/main" val="3699104470"/>
                  </a:ext>
                </a:extLst>
              </a:tr>
              <a:tr h="315459">
                <a:tc>
                  <a:txBody>
                    <a:bodyPr/>
                    <a:lstStyle/>
                    <a:p>
                      <a:pPr algn="l" rtl="0" fontAlgn="base"/>
                      <a:r>
                        <a:rPr lang="en-US" sz="1500" u="none" strike="noStrike" dirty="0">
                          <a:solidFill>
                            <a:srgbClr val="FFFF40"/>
                          </a:solidFill>
                          <a:effectLst/>
                          <a:latin typeface="Poppins"/>
                        </a:rPr>
                        <a:t>Sponsorship​</a:t>
                      </a:r>
                      <a:r>
                        <a:rPr lang="en-US" sz="1500" dirty="0">
                          <a:solidFill>
                            <a:srgbClr val="FFFF40"/>
                          </a:solidFill>
                          <a:effectLst/>
                          <a:latin typeface="Poppins"/>
                        </a:rPr>
                        <a:t>​</a:t>
                      </a:r>
                      <a:endParaRPr lang="en-US" sz="1500" b="0" i="0" dirty="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5​</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10,050​</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50​</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a:solidFill>
                            <a:srgbClr val="FFFF40"/>
                          </a:solidFill>
                          <a:effectLst/>
                          <a:latin typeface="Poppins"/>
                        </a:rPr>
                        <a:t>2,585​</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u="none" strike="noStrike" dirty="0">
                          <a:solidFill>
                            <a:srgbClr val="FFFF40"/>
                          </a:solidFill>
                          <a:effectLst/>
                          <a:latin typeface="Poppins"/>
                        </a:rPr>
                        <a:t>NA​</a:t>
                      </a:r>
                      <a:r>
                        <a:rPr lang="en-US" sz="1500" dirty="0">
                          <a:solidFill>
                            <a:srgbClr val="FFFF40"/>
                          </a:solidFill>
                          <a:effectLst/>
                          <a:latin typeface="Poppins"/>
                        </a:rPr>
                        <a:t>​</a:t>
                      </a:r>
                      <a:endParaRPr lang="en-US" sz="1500" b="0" i="0" dirty="0">
                        <a:solidFill>
                          <a:srgbClr val="FFFF40"/>
                        </a:solidFill>
                        <a:effectLst/>
                        <a:latin typeface="Poppins"/>
                      </a:endParaRPr>
                    </a:p>
                  </a:txBody>
                  <a:tcPr>
                    <a:solidFill>
                      <a:srgbClr val="004AD6"/>
                    </a:solidFill>
                  </a:tcPr>
                </a:tc>
                <a:extLst>
                  <a:ext uri="{0D108BD9-81ED-4DB2-BD59-A6C34878D82A}">
                    <a16:rowId xmlns:a16="http://schemas.microsoft.com/office/drawing/2014/main" val="1364974128"/>
                  </a:ext>
                </a:extLst>
              </a:tr>
            </a:tbl>
          </a:graphicData>
        </a:graphic>
      </p:graphicFrame>
      <p:sp>
        <p:nvSpPr>
          <p:cNvPr id="2" name="TextBox 1">
            <a:extLst>
              <a:ext uri="{FF2B5EF4-FFF2-40B4-BE49-F238E27FC236}">
                <a16:creationId xmlns:a16="http://schemas.microsoft.com/office/drawing/2014/main" id="{5A6DA0FB-68FD-B847-47F5-79631C9B3770}"/>
              </a:ext>
            </a:extLst>
          </p:cNvPr>
          <p:cNvSpPr txBox="1"/>
          <p:nvPr/>
        </p:nvSpPr>
        <p:spPr>
          <a:xfrm>
            <a:off x="334357" y="4625583"/>
            <a:ext cx="309647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solidFill>
                  <a:srgbClr val="004AD6"/>
                </a:solidFill>
                <a:latin typeface="Poppins"/>
                <a:cs typeface="Arial"/>
              </a:rPr>
              <a:t>Texas (8/25 – 11/12)</a:t>
            </a:r>
            <a:endParaRPr lang="en-US" b="1" dirty="0">
              <a:solidFill>
                <a:srgbClr val="004AD6"/>
              </a:solidFill>
              <a:latin typeface="Poppins"/>
              <a:cs typeface="Poppins"/>
            </a:endParaRPr>
          </a:p>
        </p:txBody>
      </p:sp>
      <p:graphicFrame>
        <p:nvGraphicFramePr>
          <p:cNvPr id="3" name="Table 2">
            <a:extLst>
              <a:ext uri="{FF2B5EF4-FFF2-40B4-BE49-F238E27FC236}">
                <a16:creationId xmlns:a16="http://schemas.microsoft.com/office/drawing/2014/main" id="{AB68E6A0-020C-6B05-FF63-FA720576B48B}"/>
              </a:ext>
            </a:extLst>
          </p:cNvPr>
          <p:cNvGraphicFramePr>
            <a:graphicFrameLocks noGrp="1"/>
          </p:cNvGraphicFramePr>
          <p:nvPr>
            <p:extLst>
              <p:ext uri="{D42A27DB-BD31-4B8C-83A1-F6EECF244321}">
                <p14:modId xmlns:p14="http://schemas.microsoft.com/office/powerpoint/2010/main" val="955595861"/>
              </p:ext>
            </p:extLst>
          </p:nvPr>
        </p:nvGraphicFramePr>
        <p:xfrm>
          <a:off x="374197" y="4946133"/>
          <a:ext cx="10661544" cy="1426242"/>
        </p:xfrm>
        <a:graphic>
          <a:graphicData uri="http://schemas.openxmlformats.org/drawingml/2006/table">
            <a:tbl>
              <a:tblPr firstRow="1" bandRow="1">
                <a:tableStyleId>{5C22544A-7EE6-4342-B048-85BDC9FD1C3A}</a:tableStyleId>
              </a:tblPr>
              <a:tblGrid>
                <a:gridCol w="2017834">
                  <a:extLst>
                    <a:ext uri="{9D8B030D-6E8A-4147-A177-3AD203B41FA5}">
                      <a16:colId xmlns:a16="http://schemas.microsoft.com/office/drawing/2014/main" val="1912806341"/>
                    </a:ext>
                  </a:extLst>
                </a:gridCol>
                <a:gridCol w="1691420">
                  <a:extLst>
                    <a:ext uri="{9D8B030D-6E8A-4147-A177-3AD203B41FA5}">
                      <a16:colId xmlns:a16="http://schemas.microsoft.com/office/drawing/2014/main" val="2873306824"/>
                    </a:ext>
                  </a:extLst>
                </a:gridCol>
                <a:gridCol w="2433270">
                  <a:extLst>
                    <a:ext uri="{9D8B030D-6E8A-4147-A177-3AD203B41FA5}">
                      <a16:colId xmlns:a16="http://schemas.microsoft.com/office/drawing/2014/main" val="837330691"/>
                    </a:ext>
                  </a:extLst>
                </a:gridCol>
                <a:gridCol w="1280429">
                  <a:extLst>
                    <a:ext uri="{9D8B030D-6E8A-4147-A177-3AD203B41FA5}">
                      <a16:colId xmlns:a16="http://schemas.microsoft.com/office/drawing/2014/main" val="475031138"/>
                    </a:ext>
                  </a:extLst>
                </a:gridCol>
                <a:gridCol w="1347024">
                  <a:extLst>
                    <a:ext uri="{9D8B030D-6E8A-4147-A177-3AD203B41FA5}">
                      <a16:colId xmlns:a16="http://schemas.microsoft.com/office/drawing/2014/main" val="444770448"/>
                    </a:ext>
                  </a:extLst>
                </a:gridCol>
                <a:gridCol w="1891567">
                  <a:extLst>
                    <a:ext uri="{9D8B030D-6E8A-4147-A177-3AD203B41FA5}">
                      <a16:colId xmlns:a16="http://schemas.microsoft.com/office/drawing/2014/main" val="2445528351"/>
                    </a:ext>
                  </a:extLst>
                </a:gridCol>
              </a:tblGrid>
              <a:tr h="466122">
                <a:tc>
                  <a:txBody>
                    <a:bodyPr/>
                    <a:lstStyle/>
                    <a:p>
                      <a:pPr algn="l" rtl="0" fontAlgn="base"/>
                      <a:r>
                        <a:rPr lang="en-US" sz="1500" u="none" strike="noStrike" dirty="0">
                          <a:effectLst/>
                          <a:latin typeface="Poppins"/>
                        </a:rPr>
                        <a:t>Type of Activation​</a:t>
                      </a:r>
                      <a:r>
                        <a:rPr lang="en-US" sz="1500" dirty="0">
                          <a:effectLst/>
                          <a:latin typeface="Poppins"/>
                        </a:rPr>
                        <a:t>​</a:t>
                      </a:r>
                      <a:endParaRPr lang="en-US" sz="1500" b="1" i="0" dirty="0">
                        <a:solidFill>
                          <a:srgbClr val="FFFFFF"/>
                        </a:solidFill>
                        <a:effectLst/>
                        <a:latin typeface="Poppins"/>
                      </a:endParaRPr>
                    </a:p>
                  </a:txBody>
                  <a:tcPr>
                    <a:solidFill>
                      <a:srgbClr val="004AD6"/>
                    </a:solidFill>
                  </a:tcPr>
                </a:tc>
                <a:tc>
                  <a:txBody>
                    <a:bodyPr/>
                    <a:lstStyle/>
                    <a:p>
                      <a:pPr algn="l" rtl="0" fontAlgn="base"/>
                      <a:r>
                        <a:rPr lang="en-US" sz="1500" u="none" strike="noStrike" dirty="0">
                          <a:effectLst/>
                          <a:latin typeface="Poppins"/>
                        </a:rPr>
                        <a:t># of Activation​</a:t>
                      </a:r>
                      <a:r>
                        <a:rPr lang="en-US" sz="1500" dirty="0">
                          <a:effectLst/>
                          <a:latin typeface="Poppins"/>
                        </a:rPr>
                        <a:t>​</a:t>
                      </a:r>
                      <a:endParaRPr lang="en-US" sz="1500" b="1" i="0" dirty="0">
                        <a:solidFill>
                          <a:srgbClr val="FFFFFF"/>
                        </a:solidFill>
                        <a:effectLst/>
                        <a:latin typeface="Poppins"/>
                      </a:endParaRPr>
                    </a:p>
                  </a:txBody>
                  <a:tcPr>
                    <a:solidFill>
                      <a:srgbClr val="004AD6"/>
                    </a:solidFill>
                  </a:tcPr>
                </a:tc>
                <a:tc>
                  <a:txBody>
                    <a:bodyPr/>
                    <a:lstStyle/>
                    <a:p>
                      <a:pPr algn="l" rtl="0" fontAlgn="base"/>
                      <a:r>
                        <a:rPr lang="en-US" sz="1500" u="none" strike="noStrike">
                          <a:effectLst/>
                          <a:latin typeface="Poppins"/>
                        </a:rPr>
                        <a:t>Estimated Attendance​</a:t>
                      </a:r>
                      <a:r>
                        <a:rPr lang="en-US" sz="1500">
                          <a:effectLst/>
                          <a:latin typeface="Poppins"/>
                        </a:rPr>
                        <a:t>​</a:t>
                      </a:r>
                      <a:endParaRPr lang="en-US" sz="1500" b="1" i="0">
                        <a:solidFill>
                          <a:srgbClr val="FFFFFF"/>
                        </a:solidFill>
                        <a:effectLst/>
                        <a:latin typeface="Poppins"/>
                      </a:endParaRPr>
                    </a:p>
                  </a:txBody>
                  <a:tcPr>
                    <a:solidFill>
                      <a:srgbClr val="004AD6"/>
                    </a:solidFill>
                  </a:tcPr>
                </a:tc>
                <a:tc>
                  <a:txBody>
                    <a:bodyPr/>
                    <a:lstStyle/>
                    <a:p>
                      <a:pPr algn="l" rtl="0" fontAlgn="base"/>
                      <a:r>
                        <a:rPr lang="en-US" sz="1500" u="none" strike="noStrike">
                          <a:effectLst/>
                          <a:latin typeface="Poppins"/>
                        </a:rPr>
                        <a:t>Samples​</a:t>
                      </a:r>
                      <a:r>
                        <a:rPr lang="en-US" sz="1500">
                          <a:effectLst/>
                          <a:latin typeface="Poppins"/>
                        </a:rPr>
                        <a:t>​</a:t>
                      </a:r>
                      <a:endParaRPr lang="en-US" sz="1500" b="1" i="0">
                        <a:solidFill>
                          <a:srgbClr val="FFFFFF"/>
                        </a:solidFill>
                        <a:effectLst/>
                        <a:latin typeface="Poppins"/>
                      </a:endParaRPr>
                    </a:p>
                  </a:txBody>
                  <a:tcPr>
                    <a:solidFill>
                      <a:srgbClr val="004AD6"/>
                    </a:solidFill>
                  </a:tcPr>
                </a:tc>
                <a:tc>
                  <a:txBody>
                    <a:bodyPr/>
                    <a:lstStyle/>
                    <a:p>
                      <a:pPr algn="l" rtl="0" fontAlgn="base"/>
                      <a:r>
                        <a:rPr lang="en-US" sz="1500" u="none" strike="noStrike">
                          <a:effectLst/>
                          <a:latin typeface="Poppins"/>
                        </a:rPr>
                        <a:t>Full Serve​</a:t>
                      </a:r>
                      <a:r>
                        <a:rPr lang="en-US" sz="1500">
                          <a:effectLst/>
                          <a:latin typeface="Poppins"/>
                        </a:rPr>
                        <a:t>​</a:t>
                      </a:r>
                      <a:endParaRPr lang="en-US" sz="1500" b="1" i="0">
                        <a:solidFill>
                          <a:srgbClr val="FFFFFF"/>
                        </a:solidFill>
                        <a:effectLst/>
                        <a:latin typeface="Poppins"/>
                      </a:endParaRPr>
                    </a:p>
                  </a:txBody>
                  <a:tcPr>
                    <a:solidFill>
                      <a:srgbClr val="004AD6"/>
                    </a:solidFill>
                  </a:tcPr>
                </a:tc>
                <a:tc>
                  <a:txBody>
                    <a:bodyPr/>
                    <a:lstStyle/>
                    <a:p>
                      <a:pPr algn="l" rtl="0" fontAlgn="base"/>
                      <a:r>
                        <a:rPr lang="en-US" sz="1500" u="none" strike="noStrike">
                          <a:effectLst/>
                          <a:latin typeface="Poppins"/>
                        </a:rPr>
                        <a:t>Bottles Sold​</a:t>
                      </a:r>
                      <a:r>
                        <a:rPr lang="en-US" sz="1500">
                          <a:effectLst/>
                          <a:latin typeface="Poppins"/>
                        </a:rPr>
                        <a:t>​</a:t>
                      </a:r>
                      <a:endParaRPr lang="en-US" sz="1500" b="1" i="0">
                        <a:solidFill>
                          <a:srgbClr val="FFFFFF"/>
                        </a:solidFill>
                        <a:effectLst/>
                        <a:latin typeface="Poppins"/>
                      </a:endParaRPr>
                    </a:p>
                  </a:txBody>
                  <a:tcPr>
                    <a:solidFill>
                      <a:srgbClr val="004AD6"/>
                    </a:solidFill>
                  </a:tcPr>
                </a:tc>
                <a:extLst>
                  <a:ext uri="{0D108BD9-81ED-4DB2-BD59-A6C34878D82A}">
                    <a16:rowId xmlns:a16="http://schemas.microsoft.com/office/drawing/2014/main" val="3323131170"/>
                  </a:ext>
                </a:extLst>
              </a:tr>
              <a:tr h="200746">
                <a:tc>
                  <a:txBody>
                    <a:bodyPr/>
                    <a:lstStyle/>
                    <a:p>
                      <a:pPr algn="l" rtl="0" fontAlgn="base"/>
                      <a:r>
                        <a:rPr lang="en-US" sz="1500" u="none" strike="noStrike">
                          <a:solidFill>
                            <a:srgbClr val="FFFF40"/>
                          </a:solidFill>
                          <a:effectLst/>
                          <a:latin typeface="Poppins"/>
                        </a:rPr>
                        <a:t>Off Premise​</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b="0" i="0" dirty="0">
                          <a:solidFill>
                            <a:srgbClr val="FFFF40"/>
                          </a:solidFill>
                          <a:effectLst/>
                          <a:latin typeface="Poppins"/>
                        </a:rPr>
                        <a:t>1</a:t>
                      </a:r>
                    </a:p>
                  </a:txBody>
                  <a:tcPr>
                    <a:solidFill>
                      <a:srgbClr val="004AD6"/>
                    </a:solidFill>
                  </a:tcPr>
                </a:tc>
                <a:tc>
                  <a:txBody>
                    <a:bodyPr/>
                    <a:lstStyle/>
                    <a:p>
                      <a:pPr algn="l" rtl="0" fontAlgn="base"/>
                      <a:r>
                        <a:rPr lang="en-US" sz="1500" b="0" i="0" dirty="0">
                          <a:solidFill>
                            <a:srgbClr val="FFFF40"/>
                          </a:solidFill>
                          <a:effectLst/>
                          <a:latin typeface="Poppins"/>
                        </a:rPr>
                        <a:t>50</a:t>
                      </a:r>
                    </a:p>
                  </a:txBody>
                  <a:tcPr>
                    <a:solidFill>
                      <a:srgbClr val="004AD6"/>
                    </a:solidFill>
                  </a:tcPr>
                </a:tc>
                <a:tc>
                  <a:txBody>
                    <a:bodyPr/>
                    <a:lstStyle/>
                    <a:p>
                      <a:pPr algn="l" rtl="0" fontAlgn="base"/>
                      <a:r>
                        <a:rPr lang="en-US" sz="1500" b="0" i="0" dirty="0">
                          <a:solidFill>
                            <a:srgbClr val="FFFF40"/>
                          </a:solidFill>
                          <a:effectLst/>
                          <a:latin typeface="Poppins"/>
                        </a:rPr>
                        <a:t>30</a:t>
                      </a:r>
                    </a:p>
                  </a:txBody>
                  <a:tcPr>
                    <a:solidFill>
                      <a:srgbClr val="004AD6"/>
                    </a:solidFill>
                  </a:tcPr>
                </a:tc>
                <a:tc>
                  <a:txBody>
                    <a:bodyPr/>
                    <a:lstStyle/>
                    <a:p>
                      <a:pPr algn="l" rtl="0" fontAlgn="base"/>
                      <a:endParaRPr lang="en-US" sz="1500" b="0" i="0">
                        <a:solidFill>
                          <a:srgbClr val="FFFF40"/>
                        </a:solidFill>
                        <a:effectLst/>
                        <a:latin typeface="Poppins"/>
                      </a:endParaRPr>
                    </a:p>
                  </a:txBody>
                  <a:tcPr>
                    <a:solidFill>
                      <a:srgbClr val="004AD6"/>
                    </a:solidFill>
                  </a:tcPr>
                </a:tc>
                <a:tc>
                  <a:txBody>
                    <a:bodyPr/>
                    <a:lstStyle/>
                    <a:p>
                      <a:pPr algn="l" rtl="0" fontAlgn="base"/>
                      <a:r>
                        <a:rPr lang="en-US" sz="1500" b="0" i="0" dirty="0">
                          <a:solidFill>
                            <a:srgbClr val="FFFF40"/>
                          </a:solidFill>
                          <a:effectLst/>
                          <a:latin typeface="Poppins"/>
                        </a:rPr>
                        <a:t>13</a:t>
                      </a:r>
                    </a:p>
                  </a:txBody>
                  <a:tcPr>
                    <a:solidFill>
                      <a:srgbClr val="004AD6"/>
                    </a:solidFill>
                  </a:tcPr>
                </a:tc>
                <a:extLst>
                  <a:ext uri="{0D108BD9-81ED-4DB2-BD59-A6C34878D82A}">
                    <a16:rowId xmlns:a16="http://schemas.microsoft.com/office/drawing/2014/main" val="2169217329"/>
                  </a:ext>
                </a:extLst>
              </a:tr>
              <a:tr h="200746">
                <a:tc>
                  <a:txBody>
                    <a:bodyPr/>
                    <a:lstStyle/>
                    <a:p>
                      <a:pPr algn="l" rtl="0" fontAlgn="base"/>
                      <a:r>
                        <a:rPr lang="en-US" sz="1500" u="none" strike="noStrike">
                          <a:solidFill>
                            <a:srgbClr val="FFFF40"/>
                          </a:solidFill>
                          <a:effectLst/>
                          <a:latin typeface="Poppins"/>
                        </a:rPr>
                        <a:t>On Premise​</a:t>
                      </a:r>
                      <a:r>
                        <a:rPr lang="en-US" sz="1500">
                          <a:solidFill>
                            <a:srgbClr val="FFFF40"/>
                          </a:solidFill>
                          <a:effectLst/>
                          <a:latin typeface="Poppins"/>
                        </a:rPr>
                        <a:t>​</a:t>
                      </a:r>
                      <a:endParaRPr lang="en-US" sz="1500" b="0" i="0">
                        <a:solidFill>
                          <a:srgbClr val="FFFF40"/>
                        </a:solidFill>
                        <a:effectLst/>
                        <a:latin typeface="Poppins"/>
                      </a:endParaRPr>
                    </a:p>
                  </a:txBody>
                  <a:tcPr>
                    <a:solidFill>
                      <a:srgbClr val="004AD6"/>
                    </a:solidFill>
                  </a:tcPr>
                </a:tc>
                <a:tc>
                  <a:txBody>
                    <a:bodyPr/>
                    <a:lstStyle/>
                    <a:p>
                      <a:pPr algn="l" rtl="0" fontAlgn="base"/>
                      <a:r>
                        <a:rPr lang="en-US" sz="1500" b="0" i="0" dirty="0">
                          <a:solidFill>
                            <a:srgbClr val="FFFF40"/>
                          </a:solidFill>
                          <a:effectLst/>
                          <a:latin typeface="Poppins"/>
                        </a:rPr>
                        <a:t>3</a:t>
                      </a:r>
                    </a:p>
                  </a:txBody>
                  <a:tcPr>
                    <a:solidFill>
                      <a:srgbClr val="004AD6"/>
                    </a:solidFill>
                  </a:tcPr>
                </a:tc>
                <a:tc>
                  <a:txBody>
                    <a:bodyPr/>
                    <a:lstStyle/>
                    <a:p>
                      <a:pPr algn="l" rtl="0" fontAlgn="base"/>
                      <a:r>
                        <a:rPr lang="en-US" sz="1500" b="0" i="0" dirty="0">
                          <a:solidFill>
                            <a:srgbClr val="FFFF40"/>
                          </a:solidFill>
                          <a:effectLst/>
                          <a:latin typeface="Poppins"/>
                        </a:rPr>
                        <a:t>16,080</a:t>
                      </a:r>
                    </a:p>
                  </a:txBody>
                  <a:tcPr>
                    <a:solidFill>
                      <a:srgbClr val="004AD6"/>
                    </a:solidFill>
                  </a:tcPr>
                </a:tc>
                <a:tc>
                  <a:txBody>
                    <a:bodyPr/>
                    <a:lstStyle/>
                    <a:p>
                      <a:pPr algn="l" rtl="0" fontAlgn="base"/>
                      <a:r>
                        <a:rPr lang="en-US" sz="1500" b="0" i="0" dirty="0">
                          <a:solidFill>
                            <a:srgbClr val="FFFF40"/>
                          </a:solidFill>
                          <a:effectLst/>
                          <a:latin typeface="Poppins"/>
                        </a:rPr>
                        <a:t>575</a:t>
                      </a:r>
                    </a:p>
                  </a:txBody>
                  <a:tcPr>
                    <a:solidFill>
                      <a:srgbClr val="004AD6"/>
                    </a:solidFill>
                  </a:tcPr>
                </a:tc>
                <a:tc>
                  <a:txBody>
                    <a:bodyPr/>
                    <a:lstStyle/>
                    <a:p>
                      <a:pPr algn="l" rtl="0" fontAlgn="base"/>
                      <a:endParaRPr lang="en-US" sz="1500" b="0" i="0">
                        <a:solidFill>
                          <a:srgbClr val="FFFF40"/>
                        </a:solidFill>
                        <a:effectLst/>
                        <a:latin typeface="Poppins"/>
                      </a:endParaRPr>
                    </a:p>
                  </a:txBody>
                  <a:tcPr>
                    <a:solidFill>
                      <a:srgbClr val="004AD6"/>
                    </a:solidFill>
                  </a:tcPr>
                </a:tc>
                <a:tc>
                  <a:txBody>
                    <a:bodyPr/>
                    <a:lstStyle/>
                    <a:p>
                      <a:pPr algn="l" rtl="0" fontAlgn="base"/>
                      <a:endParaRPr lang="en-US" sz="1500" b="0" i="0">
                        <a:solidFill>
                          <a:srgbClr val="FFFF40"/>
                        </a:solidFill>
                        <a:effectLst/>
                        <a:latin typeface="Poppins"/>
                      </a:endParaRPr>
                    </a:p>
                  </a:txBody>
                  <a:tcPr>
                    <a:solidFill>
                      <a:srgbClr val="004AD6"/>
                    </a:solidFill>
                  </a:tcPr>
                </a:tc>
                <a:extLst>
                  <a:ext uri="{0D108BD9-81ED-4DB2-BD59-A6C34878D82A}">
                    <a16:rowId xmlns:a16="http://schemas.microsoft.com/office/drawing/2014/main" val="3699104470"/>
                  </a:ext>
                </a:extLst>
              </a:tr>
              <a:tr h="315459">
                <a:tc>
                  <a:txBody>
                    <a:bodyPr/>
                    <a:lstStyle/>
                    <a:p>
                      <a:pPr algn="l" rtl="0" fontAlgn="base"/>
                      <a:r>
                        <a:rPr lang="en-US" sz="1500" u="none" strike="noStrike" dirty="0">
                          <a:solidFill>
                            <a:srgbClr val="FFFF40"/>
                          </a:solidFill>
                          <a:effectLst/>
                          <a:latin typeface="Poppins"/>
                        </a:rPr>
                        <a:t>Sponsorship​</a:t>
                      </a:r>
                      <a:r>
                        <a:rPr lang="en-US" sz="1500" dirty="0">
                          <a:solidFill>
                            <a:srgbClr val="FFFF40"/>
                          </a:solidFill>
                          <a:effectLst/>
                          <a:latin typeface="Poppins"/>
                        </a:rPr>
                        <a:t>​</a:t>
                      </a:r>
                      <a:endParaRPr lang="en-US" sz="1500" b="0" i="0" dirty="0">
                        <a:solidFill>
                          <a:srgbClr val="FFFF40"/>
                        </a:solidFill>
                        <a:effectLst/>
                        <a:latin typeface="Poppins"/>
                      </a:endParaRPr>
                    </a:p>
                  </a:txBody>
                  <a:tcPr>
                    <a:solidFill>
                      <a:srgbClr val="004AD6"/>
                    </a:solidFill>
                  </a:tcPr>
                </a:tc>
                <a:tc>
                  <a:txBody>
                    <a:bodyPr/>
                    <a:lstStyle/>
                    <a:p>
                      <a:pPr algn="l" rtl="0" fontAlgn="base"/>
                      <a:r>
                        <a:rPr lang="en-US" sz="1500" b="0" i="0" dirty="0">
                          <a:solidFill>
                            <a:srgbClr val="FFFF40"/>
                          </a:solidFill>
                          <a:effectLst/>
                          <a:latin typeface="Poppins"/>
                        </a:rPr>
                        <a:t>1</a:t>
                      </a:r>
                    </a:p>
                  </a:txBody>
                  <a:tcPr>
                    <a:solidFill>
                      <a:srgbClr val="004AD6"/>
                    </a:solidFill>
                  </a:tcPr>
                </a:tc>
                <a:tc>
                  <a:txBody>
                    <a:bodyPr/>
                    <a:lstStyle/>
                    <a:p>
                      <a:pPr algn="l" rtl="0" fontAlgn="base"/>
                      <a:r>
                        <a:rPr lang="en-US" sz="1500" b="0" i="0" dirty="0">
                          <a:solidFill>
                            <a:srgbClr val="FFFF40"/>
                          </a:solidFill>
                          <a:effectLst/>
                          <a:latin typeface="Poppins"/>
                        </a:rPr>
                        <a:t>8,000</a:t>
                      </a:r>
                    </a:p>
                  </a:txBody>
                  <a:tcPr>
                    <a:solidFill>
                      <a:srgbClr val="004AD6"/>
                    </a:solidFill>
                  </a:tcPr>
                </a:tc>
                <a:tc>
                  <a:txBody>
                    <a:bodyPr/>
                    <a:lstStyle/>
                    <a:p>
                      <a:pPr algn="l" rtl="0" fontAlgn="base"/>
                      <a:r>
                        <a:rPr lang="en-US" sz="1500" b="0" i="0" dirty="0">
                          <a:solidFill>
                            <a:srgbClr val="FFFF40"/>
                          </a:solidFill>
                          <a:effectLst/>
                          <a:latin typeface="Poppins"/>
                        </a:rPr>
                        <a:t>1,140</a:t>
                      </a:r>
                    </a:p>
                  </a:txBody>
                  <a:tcPr>
                    <a:solidFill>
                      <a:srgbClr val="004AD6"/>
                    </a:solidFill>
                  </a:tcPr>
                </a:tc>
                <a:tc>
                  <a:txBody>
                    <a:bodyPr/>
                    <a:lstStyle/>
                    <a:p>
                      <a:pPr algn="l" rtl="0" fontAlgn="base"/>
                      <a:endParaRPr lang="en-US" sz="1500" b="0" i="0" dirty="0">
                        <a:solidFill>
                          <a:srgbClr val="FFFF40"/>
                        </a:solidFill>
                        <a:effectLst/>
                        <a:latin typeface="Poppins"/>
                      </a:endParaRPr>
                    </a:p>
                  </a:txBody>
                  <a:tcPr>
                    <a:solidFill>
                      <a:srgbClr val="004AD6"/>
                    </a:solidFill>
                  </a:tcPr>
                </a:tc>
                <a:tc>
                  <a:txBody>
                    <a:bodyPr/>
                    <a:lstStyle/>
                    <a:p>
                      <a:pPr algn="l" rtl="0" fontAlgn="base"/>
                      <a:endParaRPr lang="en-US" sz="1500" b="0" i="0" dirty="0">
                        <a:solidFill>
                          <a:srgbClr val="FFFF40"/>
                        </a:solidFill>
                        <a:effectLst/>
                        <a:latin typeface="Poppins"/>
                      </a:endParaRPr>
                    </a:p>
                  </a:txBody>
                  <a:tcPr>
                    <a:solidFill>
                      <a:srgbClr val="004AD6"/>
                    </a:solidFill>
                  </a:tcPr>
                </a:tc>
                <a:extLst>
                  <a:ext uri="{0D108BD9-81ED-4DB2-BD59-A6C34878D82A}">
                    <a16:rowId xmlns:a16="http://schemas.microsoft.com/office/drawing/2014/main" val="1364974128"/>
                  </a:ext>
                </a:extLst>
              </a:tr>
            </a:tbl>
          </a:graphicData>
        </a:graphic>
      </p:graphicFrame>
    </p:spTree>
    <p:extLst>
      <p:ext uri="{BB962C8B-B14F-4D97-AF65-F5344CB8AC3E}">
        <p14:creationId xmlns:p14="http://schemas.microsoft.com/office/powerpoint/2010/main" val="1889205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2D42B-48FA-6D44-9E61-C296D1D029E1}"/>
              </a:ext>
            </a:extLst>
          </p:cNvPr>
          <p:cNvSpPr>
            <a:spLocks noGrp="1"/>
          </p:cNvSpPr>
          <p:nvPr>
            <p:ph type="ctrTitle"/>
          </p:nvPr>
        </p:nvSpPr>
        <p:spPr>
          <a:xfrm>
            <a:off x="381000" y="1992070"/>
            <a:ext cx="10477500" cy="2900363"/>
          </a:xfrm>
        </p:spPr>
        <p:txBody>
          <a:bodyPr>
            <a:normAutofit/>
          </a:bodyPr>
          <a:lstStyle/>
          <a:p>
            <a:r>
              <a:rPr lang="en-US" sz="5400">
                <a:latin typeface="+mn-lt"/>
              </a:rPr>
              <a:t>THANK YOU</a:t>
            </a:r>
          </a:p>
        </p:txBody>
      </p:sp>
    </p:spTree>
    <p:extLst>
      <p:ext uri="{BB962C8B-B14F-4D97-AF65-F5344CB8AC3E}">
        <p14:creationId xmlns:p14="http://schemas.microsoft.com/office/powerpoint/2010/main" val="4166706536"/>
      </p:ext>
    </p:extLst>
  </p:cSld>
  <p:clrMapOvr>
    <a:masterClrMapping/>
  </p:clrMapOvr>
</p:sld>
</file>

<file path=ppt/theme/theme1.xml><?xml version="1.0" encoding="utf-8"?>
<a:theme xmlns:a="http://schemas.openxmlformats.org/drawingml/2006/main" name="Office Theme">
  <a:themeElements>
    <a:clrScheme name="Momentum Template Palette">
      <a:dk1>
        <a:srgbClr val="000000"/>
      </a:dk1>
      <a:lt1>
        <a:srgbClr val="FFFFFF"/>
      </a:lt1>
      <a:dk2>
        <a:srgbClr val="D4D8DC"/>
      </a:dk2>
      <a:lt2>
        <a:srgbClr val="79858D"/>
      </a:lt2>
      <a:accent1>
        <a:srgbClr val="EB2A38"/>
      </a:accent1>
      <a:accent2>
        <a:srgbClr val="495682"/>
      </a:accent2>
      <a:accent3>
        <a:srgbClr val="39708C"/>
      </a:accent3>
      <a:accent4>
        <a:srgbClr val="416042"/>
      </a:accent4>
      <a:accent5>
        <a:srgbClr val="FFD209"/>
      </a:accent5>
      <a:accent6>
        <a:srgbClr val="F26319"/>
      </a:accent6>
      <a:hlink>
        <a:srgbClr val="EB2A38"/>
      </a:hlink>
      <a:folHlink>
        <a:srgbClr val="000000"/>
      </a:folHlink>
    </a:clrScheme>
    <a:fontScheme name="Poppins">
      <a:majorFont>
        <a:latin typeface="Poppins"/>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Momentum Template Palette">
      <a:dk1>
        <a:srgbClr val="000000"/>
      </a:dk1>
      <a:lt1>
        <a:srgbClr val="FFFFFF"/>
      </a:lt1>
      <a:dk2>
        <a:srgbClr val="D4D8DC"/>
      </a:dk2>
      <a:lt2>
        <a:srgbClr val="79858D"/>
      </a:lt2>
      <a:accent1>
        <a:srgbClr val="EB2A38"/>
      </a:accent1>
      <a:accent2>
        <a:srgbClr val="495682"/>
      </a:accent2>
      <a:accent3>
        <a:srgbClr val="39708C"/>
      </a:accent3>
      <a:accent4>
        <a:srgbClr val="416042"/>
      </a:accent4>
      <a:accent5>
        <a:srgbClr val="FFD209"/>
      </a:accent5>
      <a:accent6>
        <a:srgbClr val="F26319"/>
      </a:accent6>
      <a:hlink>
        <a:srgbClr val="EB2A38"/>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01b4607-f500-4f6e-b784-fb54d22359e9">
      <Terms xmlns="http://schemas.microsoft.com/office/infopath/2007/PartnerControls"/>
    </lcf76f155ced4ddcb4097134ff3c332f>
    <TaxCatchAll xmlns="05212364-6e0c-40a5-9fff-da248140089a" xsi:nil="true"/>
    <SharedWithUsers xmlns="05212364-6e0c-40a5-9fff-da248140089a">
      <UserInfo>
        <DisplayName>Baum, Kristen (STL-MOM)</DisplayName>
        <AccountId>346</AccountId>
        <AccountType/>
      </UserInfo>
      <UserInfo>
        <DisplayName>Bustos, Luis (WW-MOM)</DisplayName>
        <AccountId>347</AccountId>
        <AccountType/>
      </UserInfo>
    </SharedWithUsers>
    <Notes xmlns="801b4607-f500-4f6e-b784-fb54d22359e9" xsi:nil="true"/>
    <AzureFiles xmlns="801b4607-f500-4f6e-b784-fb54d22359e9">
      <Url xsi:nil="true"/>
      <Description xsi:nil="true"/>
    </AzureFiles>
    <Tag xmlns="801b4607-f500-4f6e-b784-fb54d22359e9"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C01503E242B4242B818938EF38676E9" ma:contentTypeVersion="21" ma:contentTypeDescription="Create a new document." ma:contentTypeScope="" ma:versionID="c6029682399a2723c603dceec7b1d942">
  <xsd:schema xmlns:xsd="http://www.w3.org/2001/XMLSchema" xmlns:xs="http://www.w3.org/2001/XMLSchema" xmlns:p="http://schemas.microsoft.com/office/2006/metadata/properties" xmlns:ns2="801b4607-f500-4f6e-b784-fb54d22359e9" xmlns:ns3="05212364-6e0c-40a5-9fff-da248140089a" targetNamespace="http://schemas.microsoft.com/office/2006/metadata/properties" ma:root="true" ma:fieldsID="7d672569b73afc4b98897befdaa03136" ns2:_="" ns3:_="">
    <xsd:import namespace="801b4607-f500-4f6e-b784-fb54d22359e9"/>
    <xsd:import namespace="05212364-6e0c-40a5-9fff-da248140089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ObjectDetectorVersions" minOccurs="0"/>
                <xsd:element ref="ns2:Notes" minOccurs="0"/>
                <xsd:element ref="ns2:MediaServiceSearchProperties" minOccurs="0"/>
                <xsd:element ref="ns2:AzureFiles" minOccurs="0"/>
                <xsd:element ref="ns2:MediaServiceBillingMetadata" minOccurs="0"/>
                <xsd:element ref="ns2:Tag"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01b4607-f500-4f6e-b784-fb54d22359e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3a7d435f-bc0a-452e-b7b2-4cb57826a068"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Notes" ma:index="24" nillable="true" ma:displayName="Notes" ma:format="Dropdown" ma:internalName="Notes">
      <xsd:simpleType>
        <xsd:restriction base="dms:Note">
          <xsd:maxLength value="255"/>
        </xsd:restriction>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AzureFiles" ma:index="26" nillable="true" ma:displayName="Azure Files" ma:format="Hyperlink" ma:internalName="AzureFiles">
      <xsd:complexType>
        <xsd:complexContent>
          <xsd:extension base="dms:URL">
            <xsd:sequence>
              <xsd:element name="Url" type="dms:ValidUrl" minOccurs="0" nillable="true"/>
              <xsd:element name="Description" type="xsd:string" nillable="true"/>
            </xsd:sequence>
          </xsd:extension>
        </xsd:complexContent>
      </xsd:complexType>
    </xsd:element>
    <xsd:element name="MediaServiceBillingMetadata" ma:index="27" nillable="true" ma:displayName="MediaServiceBillingMetadata" ma:hidden="true" ma:internalName="MediaServiceBillingMetadata" ma:readOnly="true">
      <xsd:simpleType>
        <xsd:restriction base="dms:Note"/>
      </xsd:simpleType>
    </xsd:element>
    <xsd:element name="Tag" ma:index="28" nillable="true" ma:displayName="Tag" ma:description="Tag to flag the recipient user against" ma:format="Dropdown" ma:internalName="Tag">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5212364-6e0c-40a5-9fff-da248140089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03010033-8c98-4658-a188-4535091bf398}" ma:internalName="TaxCatchAll" ma:showField="CatchAllData" ma:web="05212364-6e0c-40a5-9fff-da248140089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1CA0A7C-D7A4-4AC7-897C-012DCACB618F}">
  <ds:schemaRefs>
    <ds:schemaRef ds:uri="http://purl.org/dc/dcmitype/"/>
    <ds:schemaRef ds:uri="http://schemas.microsoft.com/office/2006/documentManagement/types"/>
    <ds:schemaRef ds:uri="http://purl.org/dc/elements/1.1/"/>
    <ds:schemaRef ds:uri="c48949fb-fa01-406b-a7cb-c8e2535bd163"/>
    <ds:schemaRef ds:uri="http://schemas.openxmlformats.org/package/2006/metadata/core-properties"/>
    <ds:schemaRef ds:uri="http://purl.org/dc/terms/"/>
    <ds:schemaRef ds:uri="http://www.w3.org/XML/1998/namespace"/>
    <ds:schemaRef ds:uri="http://schemas.microsoft.com/office/infopath/2007/PartnerControls"/>
    <ds:schemaRef ds:uri="6ae3eeab-99b0-4dd3-b225-b9bb04b39ae7"/>
    <ds:schemaRef ds:uri="http://schemas.microsoft.com/office/2006/metadata/properties"/>
  </ds:schemaRefs>
</ds:datastoreItem>
</file>

<file path=customXml/itemProps2.xml><?xml version="1.0" encoding="utf-8"?>
<ds:datastoreItem xmlns:ds="http://schemas.openxmlformats.org/officeDocument/2006/customXml" ds:itemID="{A20EF98A-070F-425F-8CCD-8B870CB20D9D}"/>
</file>

<file path=customXml/itemProps3.xml><?xml version="1.0" encoding="utf-8"?>
<ds:datastoreItem xmlns:ds="http://schemas.openxmlformats.org/officeDocument/2006/customXml" ds:itemID="{8DB8DFBC-F1BD-48E2-8D11-137A5BCD0E68}">
  <ds:schemaRefs>
    <ds:schemaRef ds:uri="http://schemas.microsoft.com/sharepoint/v3/contenttype/forms"/>
  </ds:schemaRefs>
</ds:datastoreItem>
</file>

<file path=docMetadata/LabelInfo.xml><?xml version="1.0" encoding="utf-8"?>
<clbl:labelList xmlns:clbl="http://schemas.microsoft.com/office/2020/mipLabelMetadata">
  <clbl:label id="{d026e4c1-5892-497a-b9da-ee493c9f0364}" enabled="0" method="" siteId="{d026e4c1-5892-497a-b9da-ee493c9f0364}" removed="1"/>
</clbl:labelList>
</file>

<file path=docProps/app.xml><?xml version="1.0" encoding="utf-8"?>
<Properties xmlns="http://schemas.openxmlformats.org/officeDocument/2006/extended-properties" xmlns:vt="http://schemas.openxmlformats.org/officeDocument/2006/docPropsVTypes">
  <TotalTime>971</TotalTime>
  <Words>430</Words>
  <Application>Microsoft Office PowerPoint</Application>
  <PresentationFormat>Widescreen</PresentationFormat>
  <Paragraphs>135</Paragraphs>
  <Slides>7</Slides>
  <Notes>5</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7</vt:i4>
      </vt:variant>
    </vt:vector>
  </HeadingPairs>
  <TitlesOfParts>
    <vt:vector size="14" baseType="lpstr">
      <vt:lpstr>Arial</vt:lpstr>
      <vt:lpstr>Arial Black</vt:lpstr>
      <vt:lpstr>Calibri</vt:lpstr>
      <vt:lpstr>Poppins</vt:lpstr>
      <vt:lpstr>Poppins Light</vt:lpstr>
      <vt:lpstr>Office Theme</vt:lpstr>
      <vt:lpstr>Office Theme</vt:lpstr>
      <vt:lpstr>MILAGRO  2023 MARGARITA MOBILE TOUR RECAP 8/28 – 9/3</vt:lpstr>
      <vt:lpstr>Van Tour Weekly Stats  8/28-9/3</vt:lpstr>
      <vt:lpstr>ACTIVATIONS</vt:lpstr>
      <vt:lpstr>PowerPoint Presentation</vt:lpstr>
      <vt:lpstr>PowerPoint Presentation</vt:lpstr>
      <vt:lpstr>Market Data (May 4th – September 3rd)</vt:lpstr>
      <vt:lpstr>THANK YOU</vt:lpstr>
    </vt:vector>
  </TitlesOfParts>
  <Company>Interpublic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Gibbs, Kimberlee (NYC-MOM)</dc:creator>
  <cp:lastModifiedBy>Bustos, Luis (WW-MOM)</cp:lastModifiedBy>
  <cp:revision>149</cp:revision>
  <dcterms:created xsi:type="dcterms:W3CDTF">2023-02-15T16:15:33Z</dcterms:created>
  <dcterms:modified xsi:type="dcterms:W3CDTF">2024-03-05T10:32:26Z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0x0101004C01503E242B4242B818938EF38676E9</vt:lpwstr>
  </property>
  <property fmtid="{D5CDD505-2E9C-101B-9397-08002B2CF9AE}" pid="3" name="MediaServiceImageTags">
    <vt:lpwstr/>
  </property>
</Properties>
</file>

<file path=docProps/thumbnail.jpeg>
</file>